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34: Josías encuentra el libro de la ley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Josías al oír las palabras de la ley? (2 Crónicas 34)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Rasgó sus vestidos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libro de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 corazón tierno y humillado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procedían con fidelidad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Rasgó sus vestidos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Josías al oír las palabras de la ley? (2 Crónicas 34)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leyó Josías ante el pueblo? (2 Crónicas 34)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palabra del varón de Dios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Todas las palabras del libro del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Médiums, adivinos, ídolos y abominaciones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Seguir al SEÑOR y guardar sus mandamientos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Todas las palabras del libro del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leyó Josías ante el pueblo? (2 Crónicas 34)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34:1? «De ocho años era _____ cuando comenzó a reinar, y treinta y un años reinó en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Beraca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Atalía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2 Crónicas 34:1? «De ocho años era _____ cuando comenzó a reinar, y treinta y un años reinó en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(2 Crónicas 34:17): «Han _____ el dinero que se halló en la Casa del SEÑOR, y lo han entregado en mano de los comisio…»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ejércitos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mensajeros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despojo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(2 Crónicas 34:17): «Han _____ el dinero que se halló en la Casa del SEÑOR, y lo han entregado en mano de los comisio…»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34:33, ¿qué nombre falta? «Y quitó _____ todas las abominaciones de todas las tierras de los hijos de Israel; e hizo a todo…»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Joadán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34:33, ¿qué nombre falta? «Y quitó _____ todas las abominaciones de todas las tierras de los hijos de Israel; e hizo a todo…»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edad tenía Josías al comenzar a reinar? (2 Crónicas 34)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y un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año dieciocho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2 Crónicas 34:25? «por _____ me han dejado, y han sacrificado a dioses ajenos, provocándome a ira en todas las obra…»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disparando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cadenas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2 Crónicas 34:25? «por _____ me han dejado, y han sacrificado a dioses ajenos, provocándome a ira en todas las obra…»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34:5): «Asimismo quemó los huesos de los sacerdotes sobre sus altares, y limpió a _____ y a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Imla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Arabia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34:5): «Asimismo quemó los huesos de los sacerdotes sobre sus altares, y limpió a _____ y a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34:13, ¿qué palabra falta? «También _____ sobre los cargadores, y eran sobrestantes de los que se ocupaban en cualquier clas…»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vuestras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fortificaros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tributos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velaban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velaban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34:13, ¿qué palabra falta? «También _____ sobre los cargadores, y eran sobrestantes de los que se ocupaban en cualquier clas…»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34:21? «…consultad al SEÑOR de mí, y de las reliquias de _____ y de Judá, acerca de las palabras del libr…»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Joacaz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Neftalí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34:21? «…consultad al SEÑOR de mí, y de las reliquias de _____ y de Judá, acerca de las palabras del libr…»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34:29): «Entonces el rey envió y juntó todos los ancianos de _____ y de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Ismaquías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(2 Crónicas 34:29): «Entonces el rey envió y juntó todos los ancianos de _____ y de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Ocho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edad tenía Josías al comenzar a reinar? (2 Crónicas 34)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34:3, ¿qué nombre falta? «…siendo aún joven, comenzó a buscar al Dios de _____ su padre; y a los doce años comenzó a limp…»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Adulam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Ticva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Asdod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34:3, ¿qué nombre falta? «…siendo aún joven, comenzó a buscar al Dios de _____ su padre; y a los doce años comenzó a limp…»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34:7? «…lturas, y destruido todos los ídolos del sol por toda la tierra de _____, se volvió a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Secanías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34:7? «…lturas, y destruido todos los ídolos del sol por toda la tierra de _____, se volvió a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34:11): «…las trabazones, y para entabladura de las Casas, las cuales habían destruido los reyes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Moriah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34:11): «…las trabazones, y para entabladura de las Casas, las cuales habían destruido los reyes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34:15, ¿qué nombre falta? «Y respondiendo _____, dijo a Safán escriba: Yo he hallado el libro de la ley en la Casa del SEÑO…»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Hilcías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Hilcías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34:15, ¿qué nombre falta? «Y respondiendo _____, dijo a Safán escriba: Yo he hallado el libro de la ley en la Casa del SEÑO…»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palabra completa 2 Crónicas 34:19? «Y cuando el rey oyó las _____ de la ley, rasgó sus vestidos;»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afuera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agradó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almetes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2 Crónicas 34:19? «Y cuando el rey oyó las _____ de la ley, rasgó sus vestidos;»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años reinó Josías? (2 Crónicas 34)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año dieciocho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Treinta y un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Ocho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Cuarenta y un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34:23): «Y ella respondió: El SEÑOR Dios de _____ ha dicho así: Decid al varón que os ha enviado a mí, 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Zebadías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Nahat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34:23): «Y ella respondió: El SEÑOR Dios de _____ ha dicho así: Decid al varón que os ha enviado a mí, 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34:27, ¿qué palabra falta? «y tu _____ se enterneció, y te humillaste delante de Dios oyendo sus palabras sobre este lugar…»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caídos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sacrificaban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aborrezco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34:27, ¿qué palabra falta? «y tu _____ se enterneció, y te humillaste delante de Dios oyendo sus palabras sobre este lugar…»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2 Crónicas 34:31? «Y _____ el rey en pie en su sitio, hizo alianza delante del SEÑOR, que andaría en pos del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machos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calderos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rentas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estando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2 Crónicas 34:31? «Y _____ el rey en pie en su sitio, hizo alianza delante del SEÑOR, que andaría en pos del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34:2): «…o en ojos del SEÑOR, y anduvo en los caminos de _____ su padre, sin apartarse a la diestra ni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Bet-semes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Mesilemot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Elisafán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34:2): «…o en ojos del SEÑOR, y anduvo en los caminos de _____ su padre, sin apartarse a la diestra ni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2 Crónicas 34:4, ¿qué nombre falta? «Y derribaron delante de él los altares de los _____, e hizo pedazos las imágenes del sol , que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Jedutún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Zabad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Baales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34:4, ¿qué nombre falta? «Y derribaron delante de él los altares de los _____, e hizo pedazos las imágenes del sol , que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Treinta y un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reinó Josías? (2 Crónicas 34)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2 Crónicas 34:6? «Lo mismo hizo en las ciudades de _____, Efraín, y Simeón, hasta en Neftalí, con sus lugares asol…»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Meunim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34:6? «Lo mismo hizo en las ciudades de _____, Efraín, y Simeón, hasta en Neftalí, con sus lugares asol…»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(2 Crónicas 34:8): «…de haber limpiado la tierra, y la Casa, envió a _____ hijo de Azalía, y a Maasías gobernador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Safán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34:8): «…de haber limpiado la tierra, y la Casa, envió a _____ hijo de Azalía, y a Maasías gobernador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34: Josías encuentra el libro de la ley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era el sumo sacerdote? (2 Crónicas 34)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Jedida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Hilcías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Hulda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Hilcías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el sumo sacerdote? (2 Crónicas 34)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leyó el libro ante el rey? (2 Crónicas 34)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Hulda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Jedida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Hilcías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Safán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34:18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Safán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leyó el libro ante el rey? (2 Crónicas 34)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34:18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34: Josías encuentra el libro de la ley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