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33: Manasés se arrepiente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2 Crónicas 33:1? «De doce años era _____ cuando comenzó a reinar, y cincuenta y cinco años reinó en Jerusalén.»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Manasés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Zif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Gimzo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Azarías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33:1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Manasés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33:1? «De doce años era _____ cuando comenzó a reinar, y cincuenta y cinco años reinó en Jerusalén.»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33:1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(2 Crónicas 33:13): «…e oído; porque él oyó su oración, y lo volvió a _____, a su reino. Entonces conoció Manasés que…»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Baalat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33:13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33:13): «…e oído; porque él oyó su oración, y lo volvió a _____, a su reino. Entonces conoció Manasés que…»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33:13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2 Crónicas 33:25, ¿qué nombre falta? «…a todos los que habían conspirado contra el rey _____; y el pueblo de la tierra puso por rey 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Ofir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Hananías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33:25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33:25, ¿qué nombre falta? «…a todos los que habían conspirado contra el rey _____; y el pueblo de la tierra puso por rey 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33:25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2 Crónicas 33:7? «…la Casa de Dios, de la cual había dicho Dios a _____ y a Salomón su hijo: En esta Casa y en Jer…»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Siria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Absalón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David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33:7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33:7? «…la Casa de Dios, de la cual había dicho Dios a _____ y a Salomón su hijo: En esta Casa y en Jer…»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33:7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correctamente (2 Crónicas 33:19): «Su _____ también, y cómo fue oído, todos sus pecados, y su prevaricación, los lugares donde edif…»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rebelado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leyeron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mientras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33:19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oración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correctamente (2 Crónicas 33:19): «Su _____ también, y cómo fue oído, todos sus pecados, y su prevaricación, los lugares donde edif…»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33:19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edad tenía Manasés al comenzar a reinar? (2 Crónicas 33)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Doce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Cincuenta y cinco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Ocho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33:1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2 Crónicas 33:4, ¿qué nombre falta? «…es en la Casa del SEÑOR, de la cual había dicho el SEÑOR: En _____ será mi Nombre perpetuamente.»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Nabucodonosor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Zicri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Mesulam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33:4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33:4, ¿qué nombre falta? «…es en la Casa del SEÑOR, de la cual había dicho el SEÑOR: En _____ será mi Nombre perpetuamente.»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33:4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nombre completa 2 Crónicas 33:10? «Y habló el SEÑOR a _____ y a su pueblo, mas ellos no escucharon;»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Tarsis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Semiramot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Manasés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Meunim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33:10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Manasés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nombre completa 2 Crónicas 33:10? «Y habló el SEÑOR a _____ y a su pueblo, mas ellos no escucharon;»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33:10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(2 Crónicas 33:16): «…e él sacrificios pacíficos y de alabanza; y mandó a _____ que sirviesen al SEÑOR Dios de Israel.»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Sucot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Imla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Millo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33:16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33:16): «…e él sacrificios pacíficos y de alabanza; y mandó a _____ que sirviesen al SEÑOR Dios de Israel.»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33:16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2 Crónicas 33:22, ¿qué nombre falta? «…izo lo malo en ojos del SEÑOR, como había hecho _____ su padre; porque a todos los ídolos que su…»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Manasés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Asael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Samarías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Jedutún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33:22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Manasés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33:22, ¿qué nombre falta? «…izo lo malo en ojos del SEÑOR, como había hecho _____ su padre; porque a todos los ídolos que su…»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33:22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2 Crónicas 33:3? «Porque él reedificó los altos que _____ su padre había derribado, y levantó altares a los Baales…»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Berequías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Ezequías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Sadoc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Gur-baal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33:3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Ezequías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33:3? «Porque él reedificó los altos que _____ su padre había derribado, y levantó altares a los Baales…»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33:3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Doce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edad tenía Manasés al comenzar a reinar? (2 Crónicas 33)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33:1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la cantidad correcta (2 Crónicas 33:5): «…ficó asimismo altares a todo el ejército de los cielos en los _____ atrios de la Casa del SEÑOR.»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cincuenta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33:5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la cantidad correcta (2 Crónicas 33:5): «…ficó asimismo altares a todo el ejército de los cielos en los _____ atrios de la Casa del SEÑOR.»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33:5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2 Crónicas 33:9, ¿qué nombre falta? «Así que _____ engañó a Judá y a los moradores de Jerusalén, para hacer más mal que los gentiles…»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Ofir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Josabet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Manasés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33:9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Manasés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33:9, ¿qué nombre falta? «Así que _____ engañó a Judá y a los moradores de Jerusalén, para hacer más mal que los gentiles…»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33:9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2 Crónicas 33:11? «…asirios, los cuales aprisionaron con grillos a _____, y atado con dos cadenas lo llevaron a Bab…»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Manasés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Ismael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Ezión-geber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33:11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Manasés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33:11? «…asirios, los cuales aprisionaron con grillos a _____, y atado con dos cadenas lo llevaron a Bab…»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33:11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(2 Crónicas 33:15): «…que había edificado en el monte de la Casa del SEÑOR y en _____, y los echó fuera de la ciudad.»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Matán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33:15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33:15): «…que había edificado en el monte de la Casa del SEÑOR y en _____, y los echó fuera de la ciudad.»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33:15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Según 2 Crónicas 33:17, ¿qué palabra falta? «Pero el pueblo aun _____ en los altos, aunque al SEÑOR su Dios.»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tiendas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proposición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sacrificaba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lejanas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33:17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sacrificaba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Según 2 Crónicas 33:17, ¿qué palabra falta? «Pero el pueblo aun _____ en los altos, aunque al SEÑOR su Dios.»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33:17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años reinó Manasés? (2 Crónicas 33)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Cincuenta y cinco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Doce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Hasta el año undécimo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33:1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¿Qué nombre completa 2 Crónicas 33:21? «De veintidós años era _____ cuando comenzó a reinar, y dos años reinó en Jerusalén.»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Sabá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Jaquín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Salomón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33:21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Amón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¿Qué nombre completa 2 Crónicas 33:21? «De veintidós años era _____ cuando comenzó a reinar, y dos años reinó en Jerusalén.»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33:21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Completa con el nombre correcto (2 Crónicas 33:23): «Mas nunca se humilló delante del SEÑOR, como se humilló _____ su padre; antes aumentó el pecado.»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Manasés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Parvaim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Jerimot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Jonatán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33:23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Manasés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Completa con el nombre correcto (2 Crónicas 33:23): «Mas nunca se humilló delante del SEÑOR, como se humilló _____ su padre; antes aumentó el pecado.»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33:23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291720"/>
                </a:solidFill>
                <a:latin typeface="Arial"/>
              </a:rPr>
              <a:t>Según 2 Crónicas 33:2, ¿qué nombre falta? «…rme a las abominaciones de los gentiles que había echado el SEÑOR delante de los hijos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Jeiel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Aarón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33:2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Según 2 Crónicas 33:2, ¿qué nombre falta? «…rme a las abominaciones de los gentiles que había echado el SEÑOR delante de los hijos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33:2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2 Crónicas 33: Manasés se arrepiente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Cincuenta y cinco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años reinó Manasés? (2 Crónicas 33)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33:1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¿Cuántos años reinó Amón? (2 Crónicas 33)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Cincuenta y cinco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Doce años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Dos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Diez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33:21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Dos años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¿Cuántos años reinó Amón? (2 Crónicas 33)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33:21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proclamó rey el pueblo después de Amón? (2 Crónicas 33)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Hepsiba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Baal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Sus propios siervos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Josías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2 Crónicas 33:25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Josías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proclamó rey el pueblo después de Amón? (2 Crónicas 33)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2 Crónicas 33:25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33: Manasés se arrepiente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