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  <p:sldId id="291" r:id="rId42"/>
    <p:sldId id="292" r:id="rId43"/>
    <p:sldId id="293" r:id="rId44"/>
    <p:sldId id="294" r:id="rId45"/>
    <p:sldId id="295" r:id="rId46"/>
    <p:sldId id="296" r:id="rId47"/>
    <p:sldId id="297" r:id="rId48"/>
    <p:sldId id="298" r:id="rId49"/>
    <p:sldId id="299" r:id="rId50"/>
    <p:sldId id="300" r:id="rId51"/>
    <p:sldId id="301" r:id="rId52"/>
    <p:sldId id="302" r:id="rId53"/>
    <p:sldId id="303" r:id="rId54"/>
    <p:sldId id="304" r:id="rId55"/>
    <p:sldId id="305" r:id="rId56"/>
    <p:sldId id="306" r:id="rId57"/>
    <p:sldId id="307" r:id="rId58"/>
    <p:sldId id="308" r:id="rId59"/>
    <p:sldId id="309" r:id="rId60"/>
    <p:sldId id="310" r:id="rId6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Relationship Id="rId42" Type="http://schemas.openxmlformats.org/officeDocument/2006/relationships/slide" Target="slides/slide36.xml"/><Relationship Id="rId43" Type="http://schemas.openxmlformats.org/officeDocument/2006/relationships/slide" Target="slides/slide37.xml"/><Relationship Id="rId44" Type="http://schemas.openxmlformats.org/officeDocument/2006/relationships/slide" Target="slides/slide38.xml"/><Relationship Id="rId45" Type="http://schemas.openxmlformats.org/officeDocument/2006/relationships/slide" Target="slides/slide39.xml"/><Relationship Id="rId46" Type="http://schemas.openxmlformats.org/officeDocument/2006/relationships/slide" Target="slides/slide40.xml"/><Relationship Id="rId47" Type="http://schemas.openxmlformats.org/officeDocument/2006/relationships/slide" Target="slides/slide41.xml"/><Relationship Id="rId48" Type="http://schemas.openxmlformats.org/officeDocument/2006/relationships/slide" Target="slides/slide42.xml"/><Relationship Id="rId49" Type="http://schemas.openxmlformats.org/officeDocument/2006/relationships/slide" Target="slides/slide43.xml"/><Relationship Id="rId50" Type="http://schemas.openxmlformats.org/officeDocument/2006/relationships/slide" Target="slides/slide44.xml"/><Relationship Id="rId51" Type="http://schemas.openxmlformats.org/officeDocument/2006/relationships/slide" Target="slides/slide45.xml"/><Relationship Id="rId52" Type="http://schemas.openxmlformats.org/officeDocument/2006/relationships/slide" Target="slides/slide46.xml"/><Relationship Id="rId53" Type="http://schemas.openxmlformats.org/officeDocument/2006/relationships/slide" Target="slides/slide47.xml"/><Relationship Id="rId54" Type="http://schemas.openxmlformats.org/officeDocument/2006/relationships/slide" Target="slides/slide48.xml"/><Relationship Id="rId55" Type="http://schemas.openxmlformats.org/officeDocument/2006/relationships/slide" Target="slides/slide49.xml"/><Relationship Id="rId56" Type="http://schemas.openxmlformats.org/officeDocument/2006/relationships/slide" Target="slides/slide50.xml"/><Relationship Id="rId57" Type="http://schemas.openxmlformats.org/officeDocument/2006/relationships/slide" Target="slides/slide51.xml"/><Relationship Id="rId58" Type="http://schemas.openxmlformats.org/officeDocument/2006/relationships/slide" Target="slides/slide52.xml"/><Relationship Id="rId59" Type="http://schemas.openxmlformats.org/officeDocument/2006/relationships/slide" Target="slides/slide53.xml"/><Relationship Id="rId60" Type="http://schemas.openxmlformats.org/officeDocument/2006/relationships/slide" Target="slides/slide54.xml"/><Relationship Id="rId61" Type="http://schemas.openxmlformats.org/officeDocument/2006/relationships/slide" Target="slides/slide5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32: Dios libra a Jerusalén de Senaquerib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32:33): «Y durmió _____ con sus padres, y lo sepultaron en los más insignes sepulcros de los hijos de Dav…»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Eliab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Neftalí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Beerseba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32:33): «Y durmió _____ con sus padres, y lo sepultaron en los más insignes sepulcros de los hijos de Dav…»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32:9, ¿qué nombre falta? «Después de esto _____ rey de los asirios, estando él sobre Laquis y con él toda su potencia, env…»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Ismael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Uriel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Sucot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32:9, ¿qué nombre falta? «Después de esto _____ rey de los asirios, estando él sobre Laquis y con él toda su potencia, env…»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32:25? «Mas _____ no pagó conforme al bien que le había sido hecho; antes se enalteció su corazón, y fue…»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Iddo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Salomón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Isaac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32:25? «Mas _____ no pagó conforme al bien que le había sido hecho; antes se enalteció su corazón, y fue…»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32:5): «Se confortó, pues, _____ , y edificó todos los muros caídos, e hizo alzar las torres, y otro mur…»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Amarías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Bet-semes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Gad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32:5): «Se confortó, pues, _____ , y edificó todos los muros caídos, e hizo alzar las torres, y otro mur…»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32:13, ¿qué palabra falta? «¿No _____ sabido lo que yo y mis padres hemos hecho a todos los pueblos de la tierras? ¿Pudieron…»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habéis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ponían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linaje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amistad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habéis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32:13, ¿qué palabra falta? «¿No _____ sabido lo que yo y mis padres hemos hecho a todos los pueblos de la tierras? ¿Pudieron…»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¿Qué rey asirio tomó las ciudades fortificadas de Judá?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 Rabsaces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los filisteos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32:21? «…s y a los príncipes en el campamento del rey de _____. Se volvió, por tanto , con vergüenza de 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Abdón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Semeías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Adonías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32:21? «…s y a los príncipes en el campamento del rey de _____. Se volvió, por tanto , con vergüenza de 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32:29): «Se hizo también _____, y hatos de ovejas y de vacas en gran copia; porque Dios le había dado muc…»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haberse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llegar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ciudades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destruirte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ciudades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32:29): «Se hizo también _____, y hatos de ovejas y de vacas en gran copia; porque Dios le había dado muc…»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32:3, ¿qué palabra falta? «tuvo su _____ con sus príncipes y con sus valerosos, sobre cegar las fuentes de las aguas que es…»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diesen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umbrales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oyendo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consejo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consejo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32:3, ¿qué palabra falta? «tuvo su _____ con sus príncipes y con sus valerosos, sobre cegar las fuentes de las aguas que es…»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32:7? «…nfortaos; no temáis, ni hayáis miedo del rey de _____, ni de toda su multitud que con él viene…»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Uzías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Jeremías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Abías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32:7? «…nfortaos; no temáis, ni hayáis miedo del rey de _____, ni de toda su multitud que con él viene…»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32:11): «¿No os engaña _____ para entregaros a muerte, a hambre, y a sed, diciendo: El SEÑOR nuestro Dios…»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Adna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Natanael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32:11): «¿No os engaña _____ para entregaros a muerte, a hambre, y a sed, diciendo: El SEÑOR nuestro Dios…»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¿Qué rey asirio tomó las ciudades fortificadas de Judá?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32:15, ¿qué nombre falta? «Ahora, pues, no os engañe _____, ni os persuada tal cosa, ni le creáis; que si ningún dios de to…»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Elisafat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Horeb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Jahaziel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32:15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32:15, ¿qué nombre falta? «Ahora, pues, no os engañe _____, ni os persuada tal cosa, ni le creáis; que si ningún dios de to…»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32:15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32:19? «Y hablaron contra el Dios de _____, como contra los dioses de los pueblos de la tierra, obra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Semaías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Silhi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Jeús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32:19? «Y hablaron contra el Dios de _____, como contra los dioses de los pueblos de la tierra, obra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32:23): «Y muchos trajeron presente al SEÑOR a _____; y a Ezequías rey de Judá, ricos dones; y fue muy gr…»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Jerusalén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Ticva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Joram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Jerusalén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32:23): «Y muchos trajeron presente al SEÑOR a _____; y a Ezequías rey de Judá, ricos dones; y fue muy gr…»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32:27, ¿qué nombre falta? «Y tuvo _____ riquezas y gloria mucha en gran manera; y se hizo tesoros de plata y oro, de piedra…»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Nabat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Elisama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32:27, ¿qué nombre falta? «Y tuvo _____ riquezas y gloria mucha en gran manera; y se hizo tesoros de plata y oro, de piedra…»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32:31? «…a causa de los embajadores de los príncipes de _____, que enviaron a él para saber del prodigio…»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Carquemis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David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Babilonia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32:31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19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Babilonia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32:31? «…a causa de los embajadores de los príncipes de _____, que enviaron a él para saber del prodigio…»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32:31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¿Dónde estaba Senaquerib cuando Ezequías le envió tributo?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Junto al conducto del estanque de arriba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Laquis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En Bet-el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 Damasco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32:2): «Viendo, pues, _____ la venida de Senaquerib, y su determinación de combatir a Jerusalén,»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Johanán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Remalías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Bezaleel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32:2): «Viendo, pues, _____ la venida de Senaquerib, y su determinación de combatir a Jerusalén,»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32:4, ¿qué nombre falta? «…de la tierra, diciendo: ¿Por qué han de hallar los reyes de _____ muchas aguas cuando vinieren?»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Asiria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Edén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Jesúa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Asaías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Asiria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32:4, ¿qué nombre falta? «…de la tierra, diciendo: ¿Por qué han de hallar los reyes de _____ muchas aguas cuando vinieren?»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palabra completa 2 Crónicas 32:6? «Y puso _____ de guerra sobre el pueblo, y los hizo reunir así en la plaza de la puerta de la ciu…»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creáis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capitanes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consultes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podían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capitanes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palabra completa 2 Crónicas 32:6? «Y puso _____ de guerra sobre el pueblo, y los hizo reunir así en la plaza de la puerta de la ciu…»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con el nombre correcto (2 Crónicas 32:8): «…rnos, y pelear nuestras batallas. Y se afirmó el pueblo sobre las palabras de _____ rey de Judá.»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Tiro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Maresa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Geba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con el nombre correcto (2 Crónicas 32:8): «…rnos, y pelear nuestras batallas. Y se afirmó el pueblo sobre las palabras de _____ rey de Judá.»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Según 2 Crónicas 32:10, ¿qué nombre falta? «Así ha dicho _____ rey de los Asirios: ¿En quién confiáis vosotros para estar cercados en Jerusa…»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Imla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Siria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Jehiel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Senaquerib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Senaquerib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Según 2 Crónicas 32:10, ¿qué nombre falta? «Así ha dicho _____ rey de los Asirios: ¿En quién confiáis vosotros para estar cercados en Jerusa…»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En Laquis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¿Dónde estaba Senaquerib cuando Ezequías le envió tributo?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32:12? «¿No es _____ el que ha quitado sus altos y sus altares, y dijo a Judá y a Jerusalén: Delante de…»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Ezequías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Cedrón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Cis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Jerimot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Ezequías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32:12? «¿No es _____ el que ha quitado sus altos y sus altares, y dijo a Judá y a Jerusalén: Delante de…»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Completa correctamente (2 Crónicas 32:14): «¿Qué dios hubo de todos los _____ de aquellas gentiles que destruyeron mis padres, que pudiese l…»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sujetar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dioses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ministros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celebrar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26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dioses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Completa correctamente (2 Crónicas 32:14): «¿Qué dios hubo de todos los _____ de aquellas gentiles que destruyeron mis padres, que pudiese l…»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8204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6C453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6C453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02A5A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4C5FC7"/>
          </a:solidFill>
          <a:ln>
            <a:solidFill>
              <a:srgbClr val="4C5FC7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6C453"/>
          </a:solidFill>
          <a:ln>
            <a:solidFill>
              <a:srgbClr val="F6C45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6C453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2 Crónicas 32: Dios libra a Jerusalén de Senaquerib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E2E7FF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82044"/>
                </a:solidFill>
                <a:latin typeface="Arial"/>
              </a:rPr>
              <a:t>¿Entraría el rey de Asiria en Jerusalén? (2 Crónicas 32)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Volvería a su tierra y moriría a espada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Un garfio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La virgen hija de Sion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E2E7FF"/>
                </a:solidFill>
                <a:latin typeface="Arial"/>
              </a:rPr>
              <a:t>¿Entraría el rey de Asiria en Jerusalén? (2 Crónicas 32)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8F9FF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4C5FC7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900" b="1">
                <a:solidFill>
                  <a:srgbClr val="182044"/>
                </a:solidFill>
                <a:latin typeface="Arial"/>
              </a:rPr>
              <a:t>¿Qué nombre completa 2 Crónicas 32:17? «…ribió letras en que blasfemaba al SEÑOR Dios de _____, y hablaba contra él, diciendo: Como los d…»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Galaad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Sedequías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Amón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E2E7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4C5FC7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82044"/>
                </a:solidFill>
                <a:latin typeface="Arial"/>
              </a:rPr>
              <a:t>Israel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D6588"/>
                </a:solidFill>
                <a:latin typeface="Arial"/>
              </a:rPr>
              <a:t>2 Crónicas 32:17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D658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4C5FC7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202A5A"/>
          </a:solidFill>
          <a:ln>
            <a:solidFill>
              <a:srgbClr val="202A5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Israel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E2E7FF"/>
                </a:solidFill>
                <a:latin typeface="Arial"/>
              </a:rPr>
              <a:t>¿Qué nombre completa 2 Crónicas 32:17? «…ribió letras en que blasfemaba al SEÑOR Dios de _____, y hablaba contra él, diciendo: Como los d…»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6C453"/>
                </a:solidFill>
                <a:latin typeface="Arial"/>
              </a:rPr>
              <a:t>2 Crónicas 32:17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E2E7FF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 Crónicas 32: Dios libra a Jerusalén de Senaquerib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