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32: Dios libra a Jerusalén de Senaquerib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32:33): «Y durmió _____ con sus padres, y lo sepultaron en los más insignes sepulcros de los hijos de Dav…»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32:33): «Y durmió _____ con sus padres, y lo sepultaron en los más insignes sepulcros de los hijos de Dav…»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32:9, ¿qué nombre falta? «Después de esto _____ rey de los asirios, estando él sobre Laquis y con él toda su potencia, env…»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32:9, ¿qué nombre falta? «Después de esto _____ rey de los asirios, estando él sobre Laquis y con él toda su potencia, env…»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32:25? «Mas _____ no pagó conforme al bien que le había sido hecho; antes se enalteció su corazón, y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Iddo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32:25? «Mas _____ no pagó conforme al bien que le había sido hecho; antes se enalteció su corazón, y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32:5): «Se confortó, pues, _____ , y edificó todos los muros caídos, e hizo alzar las torres, y otro mur…»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32:5): «Se confortó, pues, _____ , y edificó todos los muros caídos, e hizo alzar las torres, y otro mur…»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32:13, ¿qué palabra falta? «¿No _____ sabido lo que yo y mis padres hemos hecho a todos los pueblos de la tierras? ¿Pudieron…»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linaje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amistad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32:13, ¿qué palabra falta? «¿No _____ sabido lo que yo y mis padres hemos hecho a todos los pueblos de la tierras? ¿Pudieron…»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asirio tomó las ciudades fortificadas de Judá? (2 Crónicas 32)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32:21? «…s y a los príncipes en el campamento del rey de _____. Se volvió, por tanto , con vergüenza de 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32:21? «…s y a los príncipes en el campamento del rey de _____. Se volvió, por tanto , con vergüenza de 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32:29): «Se hizo también _____, y hatos de ovejas y de vacas en gran copia; porque Dios le había dado muc…»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destruirte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32:29): «Se hizo también _____, y hatos de ovejas y de vacas en gran copia; porque Dios le había dado muc…»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32:3, ¿qué palabra falta? «tuvo su _____ con sus príncipes y con sus valerosos, sobre cegar las fuentes de las aguas que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umbrales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oyendo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consejo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32:3, ¿qué palabra falta? «tuvo su _____ con sus príncipes y con sus valerosos, sobre cegar las fuentes de las aguas que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32:7? «…nfortaos; no temáis, ni hayáis miedo del rey de _____, ni de toda su multitud que con él viene…»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32:7? «…nfortaos; no temáis, ni hayáis miedo del rey de _____, ni de toda su multitud que con él viene…»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32:11): «¿No os engaña _____ para entregaros a muerte, a hambre, y a sed, diciendo: El SEÑOR nuestro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Natanael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32:11): «¿No os engaña _____ para entregaros a muerte, a hambre, y a sed, diciendo: El SEÑOR nuestro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asirio tomó las ciudades fortificadas de Judá? (2 Crónicas 32)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32:15, ¿qué nombre falta? «Ahora, pues, no os engañe _____, ni os persuada tal cosa, ni le creáis; que si ningún dios de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Jahaziel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32:15, ¿qué nombre falta? «Ahora, pues, no os engañe _____, ni os persuada tal cosa, ni le creáis; que si ningún dios de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32:19? «Y hablaron contra el Dios de _____, como contra los dioses de los pueblos de la tierra, obra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Silhi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32:19? «Y hablaron contra el Dios de _____, como contra los dioses de los pueblos de la tierra, obra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32:23): «Y muchos trajeron presente al SEÑOR a _____; y a Ezequías rey de Judá, ricos dones; y fue muy gr…»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Ticva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32:23): «Y muchos trajeron presente al SEÑOR a _____; y a Ezequías rey de Judá, ricos dones; y fue muy gr…»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32:27, ¿qué nombre falta? «Y tuvo _____ riquezas y gloria mucha en gran manera; y se hizo tesoros de plata y oro, de piedra…»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32:27, ¿qué nombre falta? «Y tuvo _____ riquezas y gloria mucha en gran manera; y se hizo tesoros de plata y oro, de piedra…»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32:31? «…a causa de los embajadores de los príncipes de _____, que enviaron a él para saber del prodigio…»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Carquemis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32:31? «…a causa de los embajadores de los príncipes de _____, que enviaron a él para saber del prodigio…»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Senaquerib cuando Ezequías le envió tributo? (2 Crónicas 32)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32:2): «Viendo, pues, _____ la venida de Senaquerib, y su determinación de combatir a Jerusalén,»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Remalías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Bezaleel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32:2): «Viendo, pues, _____ la venida de Senaquerib, y su determinación de combatir a Jerusalén,»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32:4, ¿qué nombre falta? «…de la tierra, diciendo: ¿Por qué han de hallar los reyes de _____ muchas aguas cuando vinieren?»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32:4, ¿qué nombre falta? «…de la tierra, diciendo: ¿Por qué han de hallar los reyes de _____ muchas aguas cuando vinieren?»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2 Crónicas 32:6? «Y puso _____ de guerra sobre el pueblo, y los hizo reunir así en la plaza de la puerta de la ciu…»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creáis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capitanes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consultes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capitanes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2 Crónicas 32:6? «Y puso _____ de guerra sobre el pueblo, y los hizo reunir así en la plaza de la puerta de la ciu…»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32:8): «…rnos, y pelear nuestras batallas. Y se afirmó el pueblo sobre las palabras de _____ rey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32:8): «…rnos, y pelear nuestras batallas. Y se afirmó el pueblo sobre las palabras de _____ rey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32:10, ¿qué nombre falta? «Así ha dicho _____ rey de los Asirios: ¿En quién confiáis vosotros para estar cercados en Jerusa…»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32:10, ¿qué nombre falta? «Así ha dicho _____ rey de los Asirios: ¿En quién confiáis vosotros para estar cercados en Jerusa…»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Senaquerib cuando Ezequías le envió tributo? (2 Crónicas 32)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32:12? «¿No es _____ el que ha quitado sus altos y sus altares, y dijo a Judá y a Jerusalén: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32:12? «¿No es _____ el que ha quitado sus altos y sus altares, y dijo a Judá y a Jerusalén: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32:14): «¿Qué dios hubo de todos los _____ de aquellas gentiles que destruyeron mis padres, que pudiese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sujetar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ministros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celebrar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32:14): «¿Qué dios hubo de todos los _____ de aquellas gentiles que destruyeron mis padres, que pudiese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32: Dios libra a Jerusalén de Senaquerib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¿Entraría el rey de Asiria en Jerusalén? (2 Crónicas 32)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garfio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virgen hija de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¿Entraría el rey de Asiria en Jerusalén? (2 Crónicas 32)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32:17? «…ribió letras en que blasfemaba al SEÑOR Dios de _____, y hablaba contra él, diciendo: Como los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32:17? «…ribió letras en que blasfemaba al SEÑOR Dios de _____, y hablaba contra él, diciendo: Como los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32: Dios libra a Jerusalén de Senaquerib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