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31: Ofrendas y servicio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la cantidad correcta (2 Crónicas 31:16): «Sin lo que se contaba para los varones de _____ años arriba, a todos los que entraban en la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la cantidad correcta (2 Crónicas 31:16): «Sin lo que se contaba para los varones de _____ años arriba, a todos los que entraban en la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31:3, ¿qué palabra falta? «La _____ del rey de su hacienda, era holocaustos a mañana y tarde, y holocaustos para los sábado…»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contribución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mensajeros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recogió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contribución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31:3, ¿qué palabra falta? «La _____ del rey de su hacienda, era holocaustos a mañana y tarde, y holocaustos para los sábado…»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2 Crónicas 31:9? «Y preguntó _____ a los sacerdotes y a los levitas acerca de los montones.»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31:9? «Y preguntó _____ a los sacerdotes y a los levitas acerca de los montones.»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31:13): «Y _____, Azazías, Nahat, Asael, Jeremot, Jozabad, Eliel, Ismaquías, Mahat, y Benaía, fueron sobr…»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Hanani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Abihail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Jehiel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Jehiel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31:13): «Y _____, Azazías, Nahat, Asael, Jeremot, Jozabad, Eliel, Ismaquías, Mahat, y Benaía, fueron sobr…»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31:19, ¿qué nombre falta? «Asimismo a los hijos de _____, los sacerdotes, que estaban en los ejidos de sus ciudades, por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31:19, ¿qué nombre falta? «Asimismo a los hijos de _____, los sacerdotes, que estaban en los ejidos de sus ciudades, por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31:1? «Hechas todas estas cosas, salió todo _____, los que se habían hallado allí , por las ciudades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Hadlai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31:2? «Y constituyó _____ los repartimientos de los sacerdotes y de los levitas conforme a sus órdenes…»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Tadmor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Zemaraim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31:2? «Y constituyó _____ los repartimientos de los sacerdotes y de los levitas conforme a sus órdenes…»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31:5): «…tiplicarse , les fue mutiplicado a los hijos de _____ muchas primicias de grano, vino, aceite,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31:5): «…tiplicarse , les fue mutiplicado a los hijos de _____ muchas primicias de grano, vino, aceite,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31:7, ¿qué número o cantidad falta? «En el mes _____ comenzaron a fundar aquellos montones, y en el mes séptimo acabaron.»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tercero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tercero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31:7, ¿qué número o cantidad falta? «En el mes _____ comenzaron a fundar aquellos montones, y en el mes séptimo acabaron.»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31:10? «Y le respondió _____, sumo sacerdote, de la casa de Sadoc, y dijo: Desde que comenzaron a traer…»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Semiramot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31:10? «Y le respondió _____, sumo sacerdote, de la casa de Sadoc, y dijo: Desde que comenzaron a traer…»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31:12): «…onsagradas, fielmente; y dieron cargo de ello a _____ levita, el principal, y Simei su hermano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Zemaraim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31:12): «…onsagradas, fielmente; y dieron cargo de ello a _____ levita, el principal, y Simei su hermano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31:1? «Hechas todas estas cosas, salió todo _____, los que se habían hallado allí , por las ciudades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31:15, ¿qué nombre falta? «Y a su mano estaba _____, Benjamín, Jesúa, Semaías, Amarías, y Secanías, en las ciudades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Edén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31:15, ¿qué nombre falta? «Y a su mano estaba _____, Benjamín, Jesúa, Semaías, Amarías, y Secanías, en las ciudades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cantidad completa 2 Crónicas 31:17? «…milias de sus padres, y a los levitas de edad de _____ años arriba, por sus estancias y órdenes;»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cantidad completa 2 Crónicas 31:17? «…milias de sus padres, y a los levitas de edad de _____ años arriba, por sus estancias y órdenes;»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31:20): «De esta manera hizo _____ en todo Judá; el cual hizo lo bueno, recto, y verdadero, delante del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Remalías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Zebadías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31:20): «De esta manera hizo _____ en todo Judá; el cual hizo lo bueno, recto, y verdadero, delante del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31:4, ¿qué nombre falta? «Mandó también al pueblo que habitaba en _____, que diesen la porción a los sacerdotes y levitas…»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Tilgat-pileser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31:4, ¿qué nombre falta? «Mandó también al pueblo que habitaba en _____, que diesen la porción a los sacerdotes y levitas…»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31:8? «Y _____ y los príncipes vinieron a ver los montones, y bendijeron al SEÑOR, y a su pueblo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Arabia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31:8? «Y _____ y los príncipes vinieron a ver los montones, y bendijeron al SEÑOR, y a su pueblo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31:11): «Entonces mandó _____ que preparasen cámaras en la Casa del SEÑOR; y las prepararon.»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Imla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31:14): «Y _____ hijo de Imna levita, portero al oriente, tenía cargo de las limosnas de Dios, y de las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Moriah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Parvaim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Boaz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31:14): «Y _____ hijo de Imna levita, portero al oriente, tenía cargo de las limosnas de Dios, y de las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31: Ofrendas y servicio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31:11): «Entonces mandó _____ que preparasen cámaras en la Casa del SEÑOR; y las prepararon.»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31:21, ¿qué palabra falta? «En todo _____ comenzó en el servicio de la Casa de Dios, y en la ley y mandamientos, buscó a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levantaron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31:21, ¿qué palabra falta? «En todo _____ comenzó en el servicio de la Casa de Dios, y en la ley y mandamientos, buscó a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31:6? «También los hijos de _____ y de Judá, que habitaban en las ciudades de Judá, dieron del mismo 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Abihail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31:6? «También los hijos de _____ y de Judá, que habitaban en las ciudades de Judá, dieron del mismo 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31: Ofrendas y servicio en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