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Relationship Id="rId56" Type="http://schemas.openxmlformats.org/officeDocument/2006/relationships/slide" Target="slides/slide50.xml"/><Relationship Id="rId57" Type="http://schemas.openxmlformats.org/officeDocument/2006/relationships/slide" Target="slides/slide5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5B63F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2 Crónicas 30: Ezequías celebra la Pascua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13F"/>
                </a:solidFill>
                <a:latin typeface="Arial"/>
              </a:rPr>
              <a:t>Completa con el nombre correcto (2 Crónicas 30:21): «Así hicieron los hijos de _____, que fueron presentes en Jerusalén, la solemnidad de los panes s…»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Israel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Joiada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Azuba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Beerseba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Crónicas 30:21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Completa con el nombre correcto (2 Crónicas 30:21): «Así hicieron los hijos de _____, que fueron presentes en Jerusalén, la solemnidad de los panes s…»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Crónicas 30:21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Según 2 Crónicas 30:4, ¿qué palabra falta? «Esto _____ al rey y a toda la multitud.»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libros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agradó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pestilencia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comenzó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Crónicas 30:4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agradó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Según 2 Crónicas 30:4, ¿qué palabra falta? «Esto _____ al rey y a toda la multitud.»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Crónicas 30:4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13F"/>
                </a:solidFill>
                <a:latin typeface="Arial"/>
              </a:rPr>
              <a:t>¿Qué nombre completa 2 Crónicas 30:11? «Con todo eso, algunos varones de _____, de Manasés, y de Zabulón, se humillaron, y vinieron a Je…»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Beerseba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En-gadi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Aser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Jeiel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Crónicas 30:11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Aser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¿Qué nombre completa 2 Crónicas 30:11? «Con todo eso, algunos varones de _____, de Manasés, y de Zabulón, se humillaron, y vinieron a Je…»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Crónicas 30:11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13F"/>
                </a:solidFill>
                <a:latin typeface="Arial"/>
              </a:rPr>
              <a:t>Completa correctamente (2 Crónicas 30:17): «Porque aún había muchos en la _____ que no estaban santificados, y por eso los levitas sacrifica…»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ayuden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linajes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nuestro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congregación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Crónicas 30:17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congregación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Completa correctamente (2 Crónicas 30:17): «Porque aún había muchos en la _____ que no estaban santificados, y por eso los levitas sacrifica…»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Crónicas 30:17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13F"/>
                </a:solidFill>
                <a:latin typeface="Arial"/>
              </a:rPr>
              <a:t>Según 2 Crónicas 30:24, ¿qué nombre falta? «Porque _____ rey de Judá había dado a la multitud mil toros y siete mil ovejas; y también los pr…»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Ezequías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Johanán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Laquis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Ciro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Crónicas 30:24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Ezequías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Según 2 Crónicas 30:24, ¿qué nombre falta? «Porque _____ rey de Judá había dado a la multitud mil toros y siete mil ovejas; y también los pr…»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Crónicas 30:24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13F"/>
                </a:solidFill>
                <a:latin typeface="Arial"/>
              </a:rPr>
              <a:t>¿Qué nombre completa 2 Crónicas 30:1? «Envió también _____ por todo Israel y Judá, y escribió letras a Efraín y Manasés, que viniesen a…»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Ezequías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Azalía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Cedrón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Merari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Crónicas 30:1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13F"/>
                </a:solidFill>
                <a:latin typeface="Arial"/>
              </a:rPr>
              <a:t>¿Qué nombre completa 2 Crónicas 30:3? «…er, por cuanto no había plenitud de sacerdotes santificados, ni el pueblo estaba junto en _____.»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Abihail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Jerusalén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Judá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Isaac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Crónicas 30:3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Jerusalén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¿Qué nombre completa 2 Crónicas 30:3? «…er, por cuanto no había plenitud de sacerdotes santificados, ni el pueblo estaba junto en _____.»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Crónicas 30:3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13F"/>
                </a:solidFill>
                <a:latin typeface="Arial"/>
              </a:rPr>
              <a:t>Completa con el nombre correcto (2 Crónicas 30:6): «…de la mano del rey y de sus príncipes por todo _____ y Judá, como el rey lo había mandado, y de…»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Neftalí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Secanías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Israel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Ben-hail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Crónicas 30:6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Completa con el nombre correcto (2 Crónicas 30:6): «…de la mano del rey y de sus príncipes por todo _____ y Judá, como el rey lo había mandado, y de…»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Crónicas 30:6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13F"/>
                </a:solidFill>
                <a:latin typeface="Arial"/>
              </a:rPr>
              <a:t>Según 2 Crónicas 30:9, ¿qué palabra falta? «Porque si os _____ al SEÑOR, vuestros hermanos y vuestros hijos hallarán misericordia delante de…»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asistían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llegado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pidiere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volviereis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Crónicas 30:9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volviereis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Según 2 Crónicas 30:9, ¿qué palabra falta? «Porque si os _____ al SEÑOR, vuestros hermanos y vuestros hijos hallarán misericordia delante de…»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Crónicas 30:9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13F"/>
                </a:solidFill>
                <a:latin typeface="Arial"/>
              </a:rPr>
              <a:t>¿Qué nombre completa 2 Crónicas 30:12? «En _____ también fue la mano de Dios para darles un corazón para cumplir el mandado del rey y de…»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Judá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Simeat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Micael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Amarías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Crónicas 30:12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Judá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¿Qué nombre completa 2 Crónicas 30:12? «En _____ también fue la mano de Dios para darles un corazón para cumplir el mandado del rey y de…»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Crónicas 30:12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13F"/>
                </a:solidFill>
                <a:latin typeface="Arial"/>
              </a:rPr>
              <a:t>Completa con el nombre correcto (2 Crónicas 30:16): «…n conforme a su costumbre, conforme a la ley de _____ varón de Dios; los sacerdotes esparcían la…»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Parvaim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Moisés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Ornán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Moriah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Crónicas 30:16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Moisés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Completa con el nombre correcto (2 Crónicas 30:16): «…n conforme a su costumbre, conforme a la ley de _____ varón de Dios; los sacerdotes esparcían la…»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Crónicas 30:16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Ezequías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¿Qué nombre completa 2 Crónicas 30:1? «Envió también _____ por todo Israel y Judá, y escribió letras a Efraín y Manasés, que viniesen a…»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Crónicas 30:1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13F"/>
                </a:solidFill>
                <a:latin typeface="Arial"/>
              </a:rPr>
              <a:t>Según 2 Crónicas 30:19, ¿qué palabra falta? «al SEÑOR Dios de sus _____, aunque no esté purificado según la purificación del santuario.»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conspiración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encolerizados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padres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pasaron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Crónicas 30:19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padres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Según 2 Crónicas 30:19, ¿qué palabra falta? «al SEÑOR Dios de sus _____, aunque no esté purificado según la purificación del santuario.»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Crónicas 30:19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13F"/>
                </a:solidFill>
                <a:latin typeface="Arial"/>
              </a:rPr>
              <a:t>¿Qué nombre completa 2 Crónicas 30:22? «Y _____ habló al corazón de todos los levitas que tenían buena inteligencia para servir al SEÑOR…»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Ciro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Ben-adad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Remalías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Ezequías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Crónicas 30:22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Ezequías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¿Qué nombre completa 2 Crónicas 30:22? «Y _____ habló al corazón de todos los levitas que tenían buena inteligencia para servir al SEÑOR…»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Crónicas 30:22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13F"/>
                </a:solidFill>
                <a:latin typeface="Arial"/>
              </a:rPr>
              <a:t>Completa con el nombre correcto (2 Crónicas 30:25): «Y toda la congregación de _____ se alegró, y los sacerdotes y levitas, y asimismo toda la multit…»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Judá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Bet-el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Tiro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Gederot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Crónicas 30:25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Judá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Completa con el nombre correcto (2 Crónicas 30:25): «Y toda la congregación de _____ se alegró, y los sacerdotes y levitas, y asimismo toda la multit…»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Crónicas 30:25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13F"/>
                </a:solidFill>
                <a:latin typeface="Arial"/>
              </a:rPr>
              <a:t>Según 2 Crónicas 30:2, ¿qué nombre falta? «…con sus príncipes, y con toda la congregación en _____, para hacer la pascua en el mes segundo:»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Abdías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Jerusalén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Omri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Gersón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Crónicas 30:2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Jerusalén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Según 2 Crónicas 30:2, ¿qué nombre falta? «…con sus príncipes, y con toda la congregación en _____, para hacer la pascua en el mes segundo:»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Crónicas 30:2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13F"/>
                </a:solidFill>
                <a:latin typeface="Arial"/>
              </a:rPr>
              <a:t>¿Qué nombre completa 2 Crónicas 30:5? «Y determinaron de hacer pasar pregón por todo _____, desde Beerseba hasta Dan, para que viniesen…»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Amarías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Uzías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Israel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Aser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Crónicas 30:5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¿Qué nombre completa 2 Crónicas 30:5? «Y determinaron de hacer pasar pregón por todo _____, desde Beerseba hasta Dan, para que viniesen…»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Crónicas 30:5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13F"/>
                </a:solidFill>
                <a:latin typeface="Arial"/>
              </a:rPr>
              <a:t>Completa con el nombre correcto (2 Crónicas 30:14): «…levantándose, quitaron los altares que había en _____; quitaron también todos los altares de inc…»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Ahías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Jerusalén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Simeat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Benjamín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Crónicas 30:14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13F"/>
                </a:solidFill>
                <a:latin typeface="Arial"/>
              </a:rPr>
              <a:t>Completa correctamente (2 Crónicas 30:8): «Por tanto no _____ vuestra cerviz como vuestros padres; dad la mano al SEÑOR, y venid a su santu…»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sacrificad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juntad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primeras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endurezcáis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Crónicas 30:8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endurezcáis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Completa correctamente (2 Crónicas 30:8): «Por tanto no _____ vuestra cerviz como vuestros padres; dad la mano al SEÑOR, y venid a su santu…»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Crónicas 30:8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13F"/>
                </a:solidFill>
                <a:latin typeface="Arial"/>
              </a:rPr>
              <a:t>Según 2 Crónicas 30:10, ¿qué nombre falta? «…os correos de ciudad en ciudad por la tierra de _____ y Manasés, hasta Zabulón; mas ellos se reí…»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Efraín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Joacaz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Ezequías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Ofel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Crónicas 30:10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Efraín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Según 2 Crónicas 30:10, ¿qué nombre falta? «…os correos de ciudad en ciudad por la tierra de _____ y Manasés, hasta Zabulón; mas ellos se reí…»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Crónicas 30:10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13F"/>
                </a:solidFill>
                <a:latin typeface="Arial"/>
              </a:rPr>
              <a:t>¿Qué nombre completa 2 Crónicas 30:13? «Y se juntó en _____ un pueblo grande para hacer la solemnidad de los panes sin levadura, en el m…»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Jotam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Jerusalén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Baasa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Israel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Crónicas 30:13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Jerusalén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¿Qué nombre completa 2 Crónicas 30:13? «Y se juntó en _____ un pueblo grande para hacer la solemnidad de los panes sin levadura, en el m…»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Crónicas 30:13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13F"/>
                </a:solidFill>
                <a:latin typeface="Arial"/>
              </a:rPr>
              <a:t>Completa con la cantidad correcta (2 Crónicas 30:15): «Entonces sacrificaron la pascua, a los _____ del mes segundo; y los sacerdotes y los levitas se…»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cuarenta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seiscientos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catorce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millares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Crónicas 30:15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catorce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Completa con la cantidad correcta (2 Crónicas 30:15): «Entonces sacrificaron la pascua, a los _____ del mes segundo; y los sacerdotes y los levitas se…»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Crónicas 30:15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13F"/>
                </a:solidFill>
                <a:latin typeface="Arial"/>
              </a:rPr>
              <a:t>Según 2 Crónicas 30:18, ¿qué nombre falta? «Porque una gran multitud del pueblo de _____ y Manasés, y de Isacar y Zabulón, no se habían puri…»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Amasa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Hamat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Adna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Efraín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Crónicas 30:18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Efraín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Según 2 Crónicas 30:18, ¿qué nombre falta? «Porque una gran multitud del pueblo de _____ y Manasés, y de Isacar y Zabulón, no se habían puri…»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Crónicas 30:18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Jerusalén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Completa con el nombre correcto (2 Crónicas 30:14): «…levantándose, quitaron los altares que había en _____; quitaron también todos los altares de inc…»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Crónicas 30:14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13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5B63F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5B63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5B63F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2 Crónicas 30: Ezequías celebra la Pascua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13F"/>
                </a:solidFill>
                <a:latin typeface="Arial"/>
              </a:rPr>
              <a:t>Según 2 Crónicas 30:27, ¿qué palabra falta? «Y _____ los sacerdotes levitas, bendijeron al pueblo; y la voz de ellos fue oída, y su oración l…»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grandeza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limpió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levantándose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preguntar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Crónicas 30:27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levantándose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Según 2 Crónicas 30:27, ¿qué palabra falta? «Y _____ los sacerdotes levitas, bendijeron al pueblo; y la voz de ellos fue oída, y su oración l…»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Crónicas 30:27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13F"/>
                </a:solidFill>
                <a:latin typeface="Arial"/>
              </a:rPr>
              <a:t>¿Qué palabra completa 2 Crónicas 30:7? «No seáis como _____ padres y como vuestros hermanos, que se rebelaron contra el SEÑOR Dios de su…»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ministros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leones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montones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vuestros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Crónicas 30:7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vuestros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¿Qué palabra completa 2 Crónicas 30:7? «No seáis como _____ padres y como vuestros hermanos, que se rebelaron contra el SEÑOR Dios de su…»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Crónicas 30:7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 Crónicas 30: Ezequías celebra la Pascua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