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30: Ezequías celebra la Pascua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30:21): «Así hicieron los hijos de _____, que fueron presentes en Jerusalén, la solemnidad de los panes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Azuba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30:21): «Así hicieron los hijos de _____, que fueron presentes en Jerusalén, la solemnidad de los panes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2 Crónicas 30:4, ¿qué palabra falta? «Esto _____ al rey y a toda la multitud.»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agradó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pestilencia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comenzó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agradó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2 Crónicas 30:4, ¿qué palabra falta? «Esto _____ al rey y a toda la multitud.»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30:11? «Con todo eso, algunos varones de _____, de Manasés, y de Zabulón, se humillaron, y vinieron a Je…»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En-gadi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30:11? «Con todo eso, algunos varones de _____, de Manasés, y de Zabulón, se humillaron, y vinieron a Je…»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(2 Crónicas 30:17): «Porque aún había muchos en la _____ que no estaban santificados, y por eso los levitas sacrifica…»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ayuden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linajes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nuestro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congregación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congregación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30:17): «Porque aún había muchos en la _____ que no estaban santificados, y por eso los levitas sacrifica…»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30:24, ¿qué nombre falta? «Porque _____ rey de Judá había dado a la multitud mil toros y siete mil ovejas; y también los pr…»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Johanán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30:24, ¿qué nombre falta? «Porque _____ rey de Judá había dado a la multitud mil toros y siete mil ovejas; y también los pr…»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30:1? «Envió también _____ por todo Israel y Judá, y escribió letras a Efraín y Manasés, que viniesen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Azalía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Merari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30:3? «…er, por cuanto no había plenitud de sacerdotes santificados, ni el pueblo estaba junto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Abihail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30:3? «…er, por cuanto no había plenitud de sacerdotes santificados, ni el pueblo estaba junto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30:6): «…de la mano del rey y de sus príncipes por todo _____ y Judá, como el rey lo había mandado, y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Secanías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Ben-hail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30:6): «…de la mano del rey y de sus príncipes por todo _____ y Judá, como el rey lo había mandado, y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30:9, ¿qué palabra falta? «Porque si os _____ al SEÑOR, vuestros hermanos y vuestros hijos hallarán misericordia delante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asistían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pidiere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volviereis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volviereis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30:9, ¿qué palabra falta? «Porque si os _____ al SEÑOR, vuestros hermanos y vuestros hijos hallarán misericordia delante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30:12? «En _____ también fue la mano de Dios para darles un corazón para cumplir el mandado del rey y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Simeat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Micael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30:12? «En _____ también fue la mano de Dios para darles un corazón para cumplir el mandado del rey y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30:16): «…n conforme a su costumbre, conforme a la ley de _____ varón de Dios; los sacerdotes esparcían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Parvaim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Moriah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30:16): «…n conforme a su costumbre, conforme a la ley de _____ varón de Dios; los sacerdotes esparcían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30:1? «Envió también _____ por todo Israel y Judá, y escribió letras a Efraín y Manasés, que viniesen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30:19, ¿qué palabra falta? «al SEÑOR Dios de sus _____, aunque no esté purificado según la purificación del santuario.»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conspiración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encolerizados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pasaron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30:19, ¿qué palabra falta? «al SEÑOR Dios de sus _____, aunque no esté purificado según la purificación del santuario.»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30:22? «Y _____ habló al corazón de todos los levitas que tenían buena inteligencia para servir al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Ben-adad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Remalías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30:22? «Y _____ habló al corazón de todos los levitas que tenían buena inteligencia para servir al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30:25): «Y toda la congregación de _____ se alegró, y los sacerdotes y levitas, y asimismo toda la multit…»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Gederot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30:25): «Y toda la congregación de _____ se alegró, y los sacerdotes y levitas, y asimismo toda la multit…»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30:2, ¿qué nombre falta? «…con sus príncipes, y con toda la congregación en _____, para hacer la pascua en el mes segundo:»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Gersón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30:2, ¿qué nombre falta? «…con sus príncipes, y con toda la congregación en _____, para hacer la pascua en el mes segundo:»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30:5? «Y determinaron de hacer pasar pregón por todo _____, desde Beerseba hasta Dan, para que viniesen…»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30:5? «Y determinaron de hacer pasar pregón por todo _____, desde Beerseba hasta Dan, para que viniesen…»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30:14): «…levantándose, quitaron los altares que había en _____; quitaron también todos los altares de inc…»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Simeat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(2 Crónicas 30:8): «Por tanto no _____ vuestra cerviz como vuestros padres; dad la mano al SEÑOR, y venid a su santu…»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sacrificad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primeras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endurezcáis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endurezcáis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30:8): «Por tanto no _____ vuestra cerviz como vuestros padres; dad la mano al SEÑOR, y venid a su santu…»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30:10, ¿qué nombre falta? «…os correos de ciudad en ciudad por la tierra de _____ y Manasés, hasta Zabulón; mas ellos se reí…»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30:10, ¿qué nombre falta? «…os correos de ciudad en ciudad por la tierra de _____ y Manasés, hasta Zabulón; mas ellos se reí…»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30:13? «Y se juntó en _____ un pueblo grande para hacer la solemnidad de los panes sin levadura, en el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Jotam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30:13? «Y se juntó en _____ un pueblo grande para hacer la solemnidad de los panes sin levadura, en el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(2 Crónicas 30:15): «Entonces sacrificaron la pascua, a los _____ del mes segundo; y los sacerdotes y los levitas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millares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catorce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(2 Crónicas 30:15): «Entonces sacrificaron la pascua, a los _____ del mes segundo; y los sacerdotes y los levitas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30:18, ¿qué nombre falta? «Porque una gran multitud del pueblo de _____ y Manasés, y de Isacar y Zabulón, no se habían puri…»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30:18, ¿qué nombre falta? «Porque una gran multitud del pueblo de _____ y Manasés, y de Isacar y Zabulón, no se habían puri…»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30:14): «…levantándose, quitaron los altares que había en _____; quitaron también todos los altares de inc…»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30: Ezequías celebra la Pascua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30:27, ¿qué palabra falta? «Y _____ los sacerdotes levitas, bendijeron al pueblo; y la voz de ellos fue oída, y su oración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grandeza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limpió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levantándose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preguntar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levantándose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30:27, ¿qué palabra falta? «Y _____ los sacerdotes levitas, bendijeron al pueblo; y la voz de ellos fue oída, y su oración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2 Crónicas 30:7? «No seáis como _____ padres y como vuestros hermanos, que se rebelaron contra el SEÑOR Dios de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ministros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montones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vuestros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30:7? «No seáis como _____ padres y como vuestros hermanos, que se rebelaron contra el SEÑOR Dios de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30: Ezequías celebra la Pascua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