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3: Salomón comienza 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3:17, ¿qué nombre falta? «…y la otra a la izquierda; y a la de la mano derecha llamó _____, y a la de la izquierda, Boaz.»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Elcana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3:17, ¿qué nombre falta? «…y la otra a la izquierda; y a la de la mano derecha llamó _____, y a la de la izquierda, Boaz.»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3:5? «Y _____ la Casa mayor con madera de haya, la cual cubrió de buen oro, e hizo resaltar sobre ella…»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alzaban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3:5? «Y _____ la Casa mayor con madera de haya, la cual cubrió de buen oro, e hizo resaltar sobre ella…»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3:13): «…alas de estos querubines estaban extendidas por _____ codos; y ellos estaban en pie con los rost…»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3:13): «…alas de estos querubines estaban extendidas por _____ codos; y ellos estaban en pie con los rost…»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3:3, ¿qué nombre falta? «Estas son las medidas de que _____ fundó el edificio de la Casa de Dios. La primera medida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3:3, ¿qué nombre falta? «Estas son las medidas de que _____ fundó el edificio de la Casa de Dios. La primera medida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3:7? «Así _____ la Casa, sus vigas, sus umbrales, sus paredes, y sus entradas, con oro; y esculpió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atalaya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restaurar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3:7? «Así _____ la Casa, sus vigas, sus umbrales, sus paredes, y sus entradas, con oro; y esculpió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codos medía de ancho la casa? (2 Crónicas 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3:11): «El largo de las alas de los querubines era de _____ codos; porque una ala era de cinco codos;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3:11): «El largo de las alas de los querubines era de _____ codos; porque una ala era de cinco codos;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3:15, ¿qué número o cantidad falta? «Delante de la Casa hizo _____ columnas de treinta y cinco codos de longitud; con sus capiteles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3:15, ¿qué número o cantidad falta? «Delante de la Casa hizo _____ columnas de treinta y cinco codos de longitud; con sus capiteles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2 Crónicas 3:2? «Y comenzó a edificar en el mes _____, a dos del mes , en el cuarto año de su reino.»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segundo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cantidad completa 2 Crónicas 3:2? «Y comenzó a edificar en el mes _____, a dos del mes , en el cuarto año de su reino.»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3:4): «…e estaba en la delantera de la longitud, era de _____ codos al frente del ancho de la casa, y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3:4): «…e estaba en la delantera de la longitud, era de _____ codos al frente del ancho de la casa, y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3:6, ¿qué nombre falta? «Cubrió también la casa de piedras preciosas por excelencia; y el oro era oro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Parvaim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2 Crónicas 3:6, ¿qué nombre falta? «Cubrió también la casa de piedras preciosas por excelencia; y el oro era oro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codos medía de ancho la casa? (2 Crónicas 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2 Crónicas 3:8? «…Casa del lugar santísimo, cuya longitud era de _____ codos según el ancho del frente de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3:8? «…Casa del lugar santísimo, cuya longitud era de _____ codos según el ancho del frente de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3:10): «Y dentro del lugar santísimo hizo _____ querubines de hechura de niños, los cuales cubrieron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3:10): «Y dentro del lugar santísimo hizo _____ querubines de hechura de niños, los cuales cubrieron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3: Salomón comienza 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figuras grandes colocó en el Lugar Santísimo? (2 Crónicas 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madera de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figuras grandes colocó en el Lugar Santísimo? (2 Crónicas 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3:1? «Y comenzó _____ a edificar la Casa en Jerusalén, en el monte Moriah que había sido mostrado a 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Nimsi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Zebadías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3:1? «Y comenzó _____ a edificar la Casa en Jerusalén, en el monte Moriah que había sido mostrado a 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3:9): «Y el peso de los clavos tuvo _____ siclos de oro. Cubrió también de oro las salas.»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3:9): «Y el peso de los clavos tuvo _____ siclos de oro. Cubrió también de oro las salas.»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3: Salomón comienza a construir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