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29: Ezequías purifica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29:36, ¿qué nombre falta? «Y se alegró _____, y todo el pueblo, de que Dios hubiese preparado el pueblo; porque la cosa fue…»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Simrit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29:36, ¿qué nombre falta? «Y se alegró _____, y todo el pueblo, de que Dios hubiese preparado el pueblo; porque la cosa fue…»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29:10? «…determinado hacer alianza con el SEÑOR Dios de _____, para que aparte de nosotros la ira de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Harhas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29:10? «…determinado hacer alianza con el SEÑOR Dios de _____, para que aparte de nosotros la ira de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29:27): «Entonces mandó _____ sacrificar el holocausto en el altar; y al tiempo que comenzó el holocausto…»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Remalías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Simrit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29:27): «Entonces mandó _____ sacrificar el holocausto en el altar; y al tiempo que comenzó el holocausto…»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29:5, ¿qué palabra falta? «Y les dijo: Oídme, _____, y santificaos ahora, y santificaréis la Casa del SEÑOR Dios de vuestro…»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caballo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celebraron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29:5, ¿qué palabra falta? «Y les dijo: Oídme, _____, y santificaos ahora, y santificaréis la Casa del SEÑOR Dios de vuestro…»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29:14? «y de los hijos de _____, Jehiel y Simei; y de los hijos de Jedutún, Semeías y Uziel.»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Hemán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29:14? «y de los hijos de _____, Jehiel y Simei; y de los hijos de Jedutún, Semeías y Uziel.»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edad tenía Ezequías al comenzar a reinar? (2 Crónicas 29)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sexto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(2 Crónicas 29:23): «E _____ llegar los machos cabríos de la expiación delante del rey y de la multitud, y pusieron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asolamiento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hicieron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santificado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hicieron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(2 Crónicas 29:23): «E _____ llegar los machos cabríos de la expiación delante del rey y de la multitud, y pusieron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29:32, ¿qué número o cantidad falta? «…o de los holocaustos que trajo la congregación, _____ bueyes, cien carneros, doscientos corderos…»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29:32, ¿qué número o cantidad falta? «…o de los holocaustos que trajo la congregación, _____ bueyes, cien carneros, doscientos corderos…»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cantidad completa 2 Crónicas 29:3? «En el _____ año de su reino, en el mes primero, abrió las puertas de la Casa del SEÑOR, y las 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primer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primer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cantidad completa 2 Crónicas 29:3? «En el _____ año de su reino, en el mes primero, abrió las puertas de la Casa del SEÑOR, y las 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29:8): «Por tanto la ira del SEÑOR ha venido sobre _____ y Jerusalén, y los ha entregado a turbación,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Hanani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29:8): «Por tanto la ira del SEÑOR ha venido sobre _____ y Jerusalén, y los ha entregado a turbación,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29:12, ¿qué nombre falta? «Entonces los levitas se levantaron, _____ hijo de Amasai, y Joel hijo de Azarías, de los hijos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Meguido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Libna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Mahat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29:12, ¿qué nombre falta? «Entonces los levitas se levantaron, _____ hijo de Amasai, y Joel hijo de Azarías, de los hijos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Veinticinco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edad tenía Ezequías al comenzar a reinar? (2 Crónicas 29)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29:16? «…atrio de la Casa del SEÑOR; la cual tomaron los levitas, para sacarla fuera al arroyo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Cedrón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29:16? «…atrio de la Casa del SEÑOR; la cual tomaron los levitas, para sacarla fuera al arroyo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29:21): «…expiación por el reino, por el santuario y por _____. Y dijo a los sacerdotes hijos de Aarón,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Bet-horón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29:21): «…expiación por el reino, por el santuario y por _____. Y dijo a los sacerdotes hijos de Aarón,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29:25, ¿qué nombre falta? «…salterios, y arpas, conforme al mandamiento de _____, y de Gad vidente del rey, y de Natán prof…»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29:25, ¿qué nombre falta? «…salterios, y arpas, conforme al mandamiento de _____, y de Gad vidente del rey, y de Natán prof…»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2 Crónicas 29:29? «Y cuando _____ de ofrecer, se inclinó el rey, y todos los que con él estaban, y adoraron.»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carguéis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acabaron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fundió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ferezeos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acabaron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29:29? «Y cuando _____ de ofrecer, se inclinó el rey, y todos los que con él estaban, y adoraron.»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(2 Crónicas 29:34): «Mas los _____ eran pocos, y no podían bastar a desollar los holocaustos; y así sus hermanos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batallas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confesando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queman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(2 Crónicas 29:34): «Mas los _____ eran pocos, y no podían bastar a desollar los holocaustos; y así sus hermanos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reinó Ezequías? (2 Crónicas 29)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sexto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29:2, ¿qué nombre falta? «E hizo lo recto en ojos del SEÑOR, conforme a todas las cosas que había hecho _____ su padre.»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Jabnia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Moriah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29:2, ¿qué nombre falta? «E hizo lo recto en ojos del SEÑOR, conforme a todas las cosas que había hecho _____ su padre.»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2 Crónicas 29:4? «E hizo venir los _____ y levitas, y los juntó en la plaza oriental.»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cámara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apagará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Congregaron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2 Crónicas 29:4? «E hizo venir los _____ y levitas, y los juntó en la plaza oriental.»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(2 Crónicas 29:6): «Porque _____ padres se han rebelado, y han hecho lo malo en ojos del SEÑOR nuestro Dios; que le…»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arreció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nuestros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espalda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marineros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(2 Crónicas 29:6): «Porque _____ padres se han rebelado, y han hecho lo malo en ojos del SEÑOR nuestro Dios; que le…»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29:9, ¿qué palabra falta? «Y he aquí _____ padres han caído a cuchillo, nuestros hijos y nuestras hijas y nuestras mujeres…»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fidelidad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nuestros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29:9, ¿qué palabra falta? «Y he aquí _____ padres han caído a cuchillo, nuestros hijos y nuestras hijas y nuestras mujeres…»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2 Crónicas 29:11? «Hijos míos, no os _____ ahora, porque el SEÑOR os ha escogido a vosotros para que estéis delante…»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mejores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engañéis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engañéis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29:11? «Hijos míos, no os _____ ahora, porque el SEÑOR os ha escogido a vosotros para que estéis delante…»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Veintinueve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reinó Ezequías? (2 Crónicas 29)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29:13): «y de los hijos de _____, Simri y Jehiel; y de los hijos de Asaf, Zacarías y Matanías;»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Elisafán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Meunim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Elisafán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29:13): «y de los hijos de _____, Simri y Jehiel; y de los hijos de Asaf, Zacarías y Matanías;»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29:15, ¿qué palabra falta? «Estos _____ a sus hermanos, y se santificaron, y entraron, conforme al mandamiento del rey y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profetiza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apartada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juntaron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29:15, ¿qué palabra falta? «Estos _____ a sus hermanos, y se santificaron, y entraron, conforme al mandamiento del rey y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29: Ezequías purifica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29:1? «Y _____ comenzó a reinar siendo de veinticinco años, y reinó veintinueve años en Jerusalén. El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Simei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29:1? «Y _____ comenzó a reinar siendo de veinticinco años, y reinó veintinueve años en Jerusalén. El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29:19): «…parado y santificado todos los vasos que el rey _____ había maltratado en el tiempo que reinó ha…»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Amós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Beraca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29:19): «…parado y santificado todos los vasos que el rey _____ había maltratado en el tiempo que reinó ha…»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29: Ezequías purifica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