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28: La infidelidad del rey Acaz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28:1? «De veinte años era _____ cuando comenzó a reinar, y dieciséis años reinó en Jerusalén; mas no hi…»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28:1? «De veinte años era _____ cuando comenzó a reinar, y dieciséis años reinó en Jerusalén; mas no hi…»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(2 Crónicas 28:14): «Entonces el _____ dejó los cautivos y la presa delante de los príncipes y de toda la multitud.»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continuamente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28:14): «Entonces el _____ dejó los cautivos y la presa delante de los príncipes y de toda la multitud.»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28:27, ¿qué nombre falta? «Y durmió _____ con sus padres, y lo sepultaron en la ciudad de Jerusalén; mas no le metieron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28:27, ¿qué nombre falta? «Y durmió _____ con sus padres, y lo sepultaron en la ciudad de Jerusalén; mas no le metieron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28:7? «Asimismo _____, hombre poderoso de Efraín, mató a Maasías hijo del rey, y a Azricam su mayordomo…»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Zicri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Zicri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28:7? «Asimismo _____, hombre poderoso de Efraín, mató a Maasías hijo del rey, y a Azricam su mayordomo…»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28:21): «Aunque despojó _____ la Casa del SEÑOR, y la casa real, y las de los príncipes, para dar al rey…»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28:21): «Aunque despojó _____ la Casa del SEÑOR, y la casa real, y las de los príncipes, para dar al rey…»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edad tenía Acaz al comenzar a reinar?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28:4, ¿qué palabra falta? «_____ sacrificó y quemó incienso en los altos, y en los collados, y debajo de todo árbol espeso.»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28:4, ¿qué palabra falta? «_____ sacrificó y quemó incienso en los altos, y en los collados, y debajo de todo árbol espeso.»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28:11? «Oídme, pues, ahora, y _____ a enviar los cautivos que habéis tomado de vuestros hermanos; porque…»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dedicación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pondré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repartimientos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28:11? «Oídme, pues, ahora, y _____ a enviar los cautivos que habéis tomado de vuestros hermanos; porque…»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28:17): «…que a más de esto, los idumeos habían venido y herido a los de _____, y habían llevado cautivos.»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28:17): «…que a más de esto, los idumeos habían venido y herido a los de _____, y habían llevado cautivos.»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28:24, ¿qué nombre falta? «A más de eso recogió _____ los vasos de la Casa de Dios, y los quebró, y cerró las puertas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28:24, ¿qué nombre falta? «A más de eso recogió _____ los vasos de la Casa de Dios, y los quebró, y cerró las puertas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28:3? «…mó también incienso en el valle de los hijos de _____, y quemó sus hijos por fuego, conforme 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Carquemis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Hinom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28:3? «…mó también incienso en el valle de los hijos de _____, y quemó sus hijos por fuego, conforme 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Acaz al comenzar a reinar?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28:6): «Porque _____, hijo de Remalías mató en Judá en un día ciento veinte mil, todos hombres valientes…»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Abel-maim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28:6): «Porque _____, hijo de Remalías mató en Judá en un día ciento veinte mil, todos hombres valientes…»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28:9, ¿qué nombre falta? «…onces allí un profeta del SEÑOR, que se llamaba _____, el cual salió delante del ejército cuando…»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28:9, ¿qué nombre falta? «…onces allí un profeta del SEÑOR, que se llamaba _____, el cual salió delante del ejército cuando…»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28:12? «…unos varones de los principales de los hijos de _____, Azarías hijo de Johanán, y Berequías hijo…»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28:12? «…unos varones de los principales de los hijos de _____, Azarías hijo de Johanán, y Berequías hijo…»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28:16): «En aquel tiempo envió a pedir el rey _____ a los reyes de Asiria que le ayudasen.»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Hazezontamar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28:16): «En aquel tiempo envió a pedir el rey _____ a los reyes de Asiria que le ayudasen.»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28:19, ¿qué nombre falta? «Porque el SEÑOR había humillado a _____ por causa de Acaz rey de Israel; por cuanto él había 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Jahaziel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28:19, ¿qué nombre falta? «Porque el SEÑOR había humillado a _____ por causa de Acaz rey de Israel; por cuanto él había 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Acaz?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28:22? «Además el rey _____ en el tiempo que aquél le apuraba, añadió prevaricación contra el SEÑOR;»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28:22? «Además el rey _____ en el tiempo que aquél le apuraba, añadió prevaricación contra el SEÑOR;»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28:25): «Hizo también altos en todas las ciudades de _____, para quemar incienso a los dioses ajenos, pro…»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28:25): «Hizo también altos en todas las ciudades de _____, para quemar incienso a los dioses ajenos, pro…»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28:2, ¿qué nombre falta? «Antes anduvo en los caminos de los reyes de _____, y además hizo imágenes de fundición a los Baa…»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28:2, ¿qué nombre falta? «Antes anduvo en los caminos de los reyes de _____, y además hizo imágenes de fundición a los Baa…»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28: La infidelidad del rey Acaz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Acaz?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¿Hizo Acaz lo recto como David?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tomó y mató a Rezín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¿Hizo Acaz lo recto como David?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reinó después de Acaz?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Tiglat-pileser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sacerdote 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Rezín y Peka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Acaz?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28: La infidelidad del rey Acaz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