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27: El reinado de Jotam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27:7): «Lo demás de los hechos de _____, y todas sus guerras, y sus caminos, he aquí está escrito en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Jotam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Jeremot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27:7): «Lo demás de los hechos de _____, y todas sus guerras, y sus caminos, he aquí está escrito en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27:2, ¿qué nombre falta? «…ÑOR, conforme a todas las cosas que había hecho _____ su padre, salvo que no entró en el templo…»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Dodava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27:2, ¿qué nombre falta? «…ÑOR, conforme a todas las cosas que había hecho _____ su padre, salvo que no entró en el templo…»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27:4? «Además edificó ciudades en las montañas de _____, y labró palacios y torres en los bosques.»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27:4? «Además edificó ciudades en las montañas de _____, y labró palacios y torres en los bosques.»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27:6): «Así que _____ fue fortificado, porque preparó sus caminos delante del SEÑOR su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Jotam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27:6): «Así que _____ fue fortificado, porque preparó sus caminos delante del SEÑOR su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27:8, ¿qué nombre falta? «Cuando comenzó a reinar era de veinticinco años, y dieciséis años reinó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Hazezontamar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2 Crónicas 27:8, ¿qué nombre falta? «Cuando comenzó a reinar era de veinticinco años, y dieciséis años reinó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27:1? «De veinticinco años era _____ cuando comenzó a reinar, y dieciséis años reinó en Jerusalén. El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Jotam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Belial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27:1? «…ndo comenzó a reinar, y dieciséis años reinó en _____. El nombre de su madre fue Jerusa, hija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Zacarías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27:1? «…ndo comenzó a reinar, y dieciséis años reinó en _____. El nombre de su madre fue Jerusa, hija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27:5): «…a los cuales venció; y le dieron los hijos de _____ en aquel año cien talentos de plata, y die…»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27:5): «…a los cuales venció; y le dieron los hijos de _____ en aquel año cien talentos de plata, y die…»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27:9, ¿qué nombre falta? «…ó Jotam con sus padres, y lo sepultaron en la ciudad de _____; y reinó en su lugar Acaz su hijo.»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Hadlai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27:9, ¿qué nombre falta? «…ó Jotam con sus padres, y lo sepultaron en la ciudad de _____; y reinó en su lugar Acaz su hijo.»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2 Crónicas 27:3? «Edificó él la _____ mayor de la Casa del SEÑOR, y en el muro de la fortaleza edificó mucho.»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yéndose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viandas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27:3? «Edificó él la _____ mayor de la Casa del SEÑOR, y en el muro de la fortaleza edificó mucho.»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27:7): «…as sus guerras, y sus caminos, he aquí está escrito en el libro de los reyes de _____ y de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Obed-edom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27:7): «…as sus guerras, y sus caminos, he aquí está escrito en el libro de los reyes de _____ y de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27:1? «De veinticinco años era _____ cuando comenzó a reinar, y dieciséis años reinó en Jerusalén. El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27: El reinado de Jotam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27:5): «…mbién tuvo él guerra con el rey de los hijos de _____, a los cuales venció; y le dieron los hijo…»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Simei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27:5): «…mbién tuvo él guerra con el rey de los hijos de _____, a los cuales venció; y le dieron los hijo…»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27:9, ¿qué nombre falta? «Y durmió _____ con sus padres, y lo sepultaron en la ciudad de David; y reinó en su lugar Acaz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Simei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Quenaana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27:9, ¿qué nombre falta? «Y durmió _____ con sus padres, y lo sepultaron en la ciudad de David; y reinó en su lugar Acaz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2 Crónicas 27:3? «_____ él la puerta mayor de la Casa del SEÑOR, y en el muro de la fortaleza edificó mucho.»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llamaron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elegido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consumieron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Edificó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Edificó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27:3? «_____ él la puerta mayor de la Casa del SEÑOR, y en el muro de la fortaleza edificó mucho.»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27: El reinado de Jotam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