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26: Uzías se fortalece y cae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26:23, ¿qué nombre falta? «Y durmió _____ con sus padres, y lo sepultaron con sus padres en el campo de los sepulcros reale…»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Meunim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26:23, ¿qué nombre falta? «Y durmió _____ con sus padres, y lo sepultaron con sus padres en el campo de los sepulcros reale…»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26:7? «…dio ayuda contra los filisteos, y contra los árabes que habitaban en _____, y contra los Meunim.»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Gur-baal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Bet-semes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Gur-baal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26:7? «…dio ayuda contra los filisteos, y contra los árabes que habitaban en _____, y contra los Meunim.»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26:17): «Y entró tras él el sacerdote _____, y con él ochenta sacerdotes del SEÑOR, de los valientes.»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Etam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Azarías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Tobadonías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26:17): «Y entró tras él el sacerdote _____, y con él ochenta sacerdotes del SEÑOR, de los valientes.»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26:4, ¿qué nombre falta? «…hizo lo recto en los ojos del SEÑOR, conforme a todas las cosas que había hecho _____ su padre.»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Zacarías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26:4, ¿qué nombre falta? «…hizo lo recto en los ojos del SEÑOR, conforme a todas las cosas que había hecho _____ su padre.»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26:9? «Edificó también _____ torres en Jerusalén, junto a la puerta del ángulo, y junto a la puerta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Ajalón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Tobadonías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26:9? «Edificó también _____ torres en Jerusalén, junto a la puerta del ángulo, y junto a la puerta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reinó Azarías en Jerusalén? (2 Crónicas 26)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y 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26:15): «E hizo en _____ máquinas por industria de ingenieros, para que estuviesen en las torres y en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26:15): «E hizo en _____ máquinas por industria de ingenieros, para que estuviesen en las torres y en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26:20, ¿qué nombre falta? «Y le miró _____ el sumo sacerdote, y todos los sacerdotes, y he aquí la lepra estaba en su frent…»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En-gadi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Azarías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26:20, ¿qué nombre falta? «Y le miró _____ el sumo sacerdote, y todos los sacerdotes, y he aquí la lepra estaba en su frent…»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26:2? «Edificó él a _____, y la restituyó a Judá después que el rey durmió con sus padres.»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26:2? «Edificó él a _____, y la restituyó a Judá después que el rey durmió con sus padres.»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26:5): «Y persistió en buscar a Dios en los días de _____, entendido en visiones de Dios; y en estos día…»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26:5): «Y persistió en buscar a Dios en los días de _____, entendido en visiones de Dios; y en estos día…»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26:8, ¿qué nombre falta? «Y dieron los amonitas presentes a _____, y su nombre fue divulgado hasta la entrada de Egipto;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Iddo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26:8, ¿qué nombre falta? «Y dieron los amonitas presentes a _____, y su nombre fue divulgado hasta la entrada de Egipto;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Cincuenta y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Azarías en Jerusalén? (2 Crónicas 26)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26:11? «Tuvo también _____ escuadrones de guerreros, los cuales salían a la guerra en ejército, según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Imna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26:11? «Tuvo también _____ escuadrones de guerreros, los cuales salían a la guerra en ejército, según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la cantidad correcta (2 Crónicas 26:13): «…mano de éstos estaba el ejército de guerra, de _____ siete mil quinientos guerreros poderosos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la cantidad correcta (2 Crónicas 26:13): «…mano de éstos estaba el ejército de guerra, de _____ siete mil quinientos guerreros poderosos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26:16, ¿qué palabra falta? «Mas cuando fue _____, su corazón se enalteció hasta corromperse; porque se rebeló contra 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fortificado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alegrías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oyendo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humillaste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fortificado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26:16, ¿qué palabra falta? «Mas cuando fue _____, su corazón se enalteció hasta corromperse; porque se rebeló contra 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26:19? «Y se airó _____, que tenía el incienso en la mano para quemarlo; y en esta su ira contra los sac…»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Hanani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26:19? «Y se airó _____, que tenía el incienso en la mano para quemarlo; y en esta su ira contra los sac…»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26:22): «Lo demás de los hechos de _____, primeros y postreros, lo escribió Isaías profeta, hijo de Amós.»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Simeat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Zemaraim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26:22): «Lo demás de los hechos de _____, primeros y postreros, lo escribió Isaías profeta, hijo de Amós.»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enfermedad tuvo Azarías hasta su muerte? (2 Crónicas 26)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La descendencia de Jehú reinó hasta la cuarta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Lepra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enfermedad de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26:3, ¿qué nombre falta? «De dieciséis años era _____ cuando comenzó a reinar, y cincuenta y dos años reinó en Jerusalén.…»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Gimzo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26:3, ¿qué nombre falta? «De dieciséis años era _____ cuando comenzó a reinar, y cincuenta y dos años reinó en Jerusalén.…»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26:6? «…peleó contra los filisteos, y rompió el muro de _____, y el muro de Jabnia, y el muro de Asdod…»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Uziel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26:6? «…peleó contra los filisteos, y rompió el muro de _____, y el muro de Jabnia, y el muro de Asdod…»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(2 Crónicas 26:10): «_____ edificó torres en el desierto, y abrió muchas cisternas; porque tuvo muchos ganados, así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Asimismo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26:10): «_____ edificó torres en el desierto, y abrió muchas cisternas; porque tuvo muchos ganados, así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26: Uzías se fortalece y cae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Lepra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enfermedad tuvo Azarías hasta su muerte? (2 Crónicas 26)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26:1? «Entonces todo el pueblo de _____ tomó a Uzías, el cual era de dieciséis años, y lo pusieron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Gersón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26:1? «Entonces todo el pueblo de _____ tomó a Uzías, el cual era de dieciséis años, y lo pusieron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la cantidad correcta (2 Crónicas 26:12): «…o de los príncipes de las familias, y de los valientes de gran valor, era _____ mil seiscientos.»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millares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la cantidad correcta (2 Crónicas 26:12): «…o de los príncipes de las familias, y de los valientes de gran valor, era _____ mil seiscientos.»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26: Uzías se fortalece y cae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