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25: El reinado de Amasías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rey de Israel desafió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Jonás hijo de Amitai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Joacaz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de Israel desafió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derrotó Joás a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Bet-semes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derrotó Joás a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codos del muro de Jerusalén derribó Joás?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Cuatrocientos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codos del muro de Jerusalén derribó Joás?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sobrevivió Amasías a Joás?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Quince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sobrevivió Amasías a Joás?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mataron a Amasías los conspiradores?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mataron a Amasías los conspiradores?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Amasías cuando comenzó a reinar?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25:1? «De veinticinco años era _____ cuando comenzó a reinar, y veintinueve años reinó en Jerusalén;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Gihón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25:1? «De veinticinco años era _____ cuando comenzó a reinar, y veintinueve años reinó en Jerusalén;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25:15): «Y el furor del SEÑOR se encendió contra _____, y envió a él un profeta, que le dijo: ¿Por qué ha…»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25:15): «Y el furor del SEÑOR se encendió contra _____, y envió a él un profeta, que le dijo: ¿Por qué ha…»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25:28, ¿qué nombre falta? «Y lo trajeron en caballos, y lo sepultaron con sus padres en la ciudad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25:28, ¿qué nombre falta? «Y lo trajeron en caballos, y lo sepultaron con sus padres en la ciudad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25:8? «Pero si tú vas, si lo haces, y te _____ para pelear, Dios te hará caer delante de los enemigos…»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esfuerzas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licencia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cumpliendo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levántate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25:8? «Pero si tú vas, si lo haces, y te _____ para pelear, Dios te hará caer delante de los enemigos…»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25:21): «Subió, pues , _____ rey de Israel, y se vieron cara a cara él y Amasías rey de Judá, en Bet-seme…»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25:21): «Subió, pues , _____ rey de Israel, y se vieron cara a cara él y Amasías rey de Judá, en Bet-seme…»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Veinticinco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Amasías cuando comenzó a reinar?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25:4, ¿qué nombre falta? «…ún lo que está escrito en la ley en el libro de _____, donde el SEÑOR mandó, diciendo: No morirá…»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25:4, ¿qué nombre falta? «…ún lo que está escrito en la ley en el libro de _____, donde el SEÑOR mandó, diciendo: No morirá…»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25:11? «Esforzándose entonces _____, sacó su pueblo, y vino al valle de la Sal; e hirió de los hijos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25:11? «Esforzándose entonces _____, sacó su pueblo, y vino al valle de la Sal; e hirió de los hijos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25:18): «Entonces _____ rey de Israel envió a decir a Amasías rey de Judá: El cardo que estaba en el Líba…»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En-gadi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25:18): «Entonces _____ rey de Israel envió a decir a Amasías rey de Judá: El cardo que estaba en el Líba…»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25:25, ¿qué nombre falta? «Y vivió _____ hijo de Joás, rey de Judá, quince años después de la muerte de Joás hijo de Joacaz…»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Jecolías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25:25, ¿qué nombre falta? «Y vivió _____ hijo de Joás, rey de Judá, quince años después de la muerte de Joás hijo de Joacaz…»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palabra completa 2 Crónicas 25:3? «Porque cuando fue _____ en el reino, mató a sus siervos, los que habían muerto al rey su padre;»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confirmado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expiando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confirmado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2 Crónicas 25:3? «Porque cuando fue _____ en el reino, mató a sus siervos, los que habían muerto al rey su padre;»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Amasías en Jerusalén?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y un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Veintinueve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25:6): «Y de _____ tomó a sueldo cien mil hombres valientes, por cien talentos de plata.»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25:6): «Y de _____ tomó a sueldo cien mil hombres valientes, por cien talentos de plata.»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25:9, ¿qué nombre falta? «Y _____ dijo al varón de Dios: ¿Qué pues se hará de cien talentos que he dado al ejército de Isr…»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Jeroham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25:9, ¿qué nombre falta? «Y _____ dijo al varón de Dios: ¿Qué pues se hará de cien talentos que he dado al ejército de Isr…»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25:13? «Pero los del escuadrón que _____ había despedido, para que no fuesen con él a la guerra, se derr…»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25:13? «Pero los del escuadrón que _____ había despedido, para que no fuesen con él a la guerra, se derr…»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25: El reinado de Amasías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Veintinueve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Amasías en Jerusalén?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llamaba la madre de Amasías?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Jonás hijo de Amitai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Jedida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madre de Amasías?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edomitas hirió en el valle de la Sal? (2 Crónicas 25)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Quince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Veinticinco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edomitas hirió en el valle de la Sal? (2 Crónicas 25)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25: El reinado de Amasías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