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24: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24:1? «De siete años era _____ cuando comenzó a reinar, y cuarenta años reinó en Jerusalén. El nombre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24:1? «De siete años era _____ cuando comenzó a reinar, y cuarenta años reinó en Jerusalén. El nombre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24:14): «…trajeron lo que quedaba del dinero al rey y a _____, e hicieron de él vasos para la Casa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24:14): «…trajeron lo que quedaba del dinero al rey y a _____, e hicieron de él vasos para la Casa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24:27, ¿qué nombre falta? «…he aquí está escrito en la historia del libro de los reyes. Y reinó en su lugar _____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24:27, ¿qué nombre falta? «…he aquí está escrito en la historia del libro de los reyes. Y reinó en su lugar _____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24:7? «Porque la impía _____ y sus hijos habían destruido la Casa de Dios, y además habían gastado en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24:7? «Porque la impía _____ y sus hijos habían destruido la Casa de Dios, y además habían gastado en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24:21): «Mas ellos _____ conspiración contra él, y le cubrieron de piedras por mandato del rey, en el pat…»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24:21): «Mas ellos _____ conspiración contra él, y le cubrieron de piedras por mandato del rey, en el pat…»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edad tenía Joás cuando comenzó a reinar?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24:4, ¿qué nombre falta? «Después de esto aconteció que _____ tuvo voluntad de reparar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24:4, ¿qué nombre falta? «Después de esto aconteció que _____ tuvo voluntad de reparar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24:11? «Y cuando venía el _____ para llevar el arca al magistrado del rey por mano de los levitas, cuand…»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columnas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vaciaban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24:11? «Y cuando venía el _____ para llevar el arca al magistrado del rey por mano de los levitas, cuand…»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24:17): «Muerto _____, vinieron los príncipes de Judá, y adoraron al rey; y el rey los oyó.»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Jahaziel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24:17): «Muerto _____, vinieron los príncipes de Judá, y adoraron al rey; y el rey los oyó.»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24:24, ¿qué nombre falta? «Porque aunque el ejército de _____ había venido con poca gente, el SEÑOR les entregó en sus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24:24, ¿qué nombre falta? «Porque aunque el ejército de _____ había venido con poca gente, el SEÑOR les entregó en sus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24:3? «Y _____ tomó para él dos mujeres; y engendró hijos e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24:3? «Y _____ tomó para él dos mujeres; y engendró hijos e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Joás cuando comenzó a reinar?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24:6): «Por lo cual el rey llamó a _____ el principal, y le dijo: ¿Por qué no has procurado que los levi…»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Gur-baal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24:6): «Por lo cual el rey llamó a _____ el principal, y le dijo: ¿Por qué no has procurado que los levi…»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24:9, ¿qué nombre falta? «e hicieron pregonar en _____ y en Jerusalén, que trajesen al SEÑOR la ofrenda que Moisés siervo…»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24:9, ¿qué nombre falta? «e hicieron pregonar en _____ y en Jerusalén, que trajesen al SEÑOR la ofrenda que Moisés siervo…»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24:12? «el cual daba el rey y _____ a los que hacían la obra del servicio de la Casa del SEÑOR, y tomaba…»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24:12? «el cual daba el rey y _____ a los que hacían la obra del servicio de la Casa del SEÑOR, y tomaba…»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24:16): «Y lo sepultaron en la ciudad de _____ con los reyes, por cuanto había hecho bien con Israel,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24:16): «Y lo sepultaron en la ciudad de _____ con los reyes, por cuanto había hecho bien con Israel,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24:19, ¿qué palabra falta? «Y les envió _____, para que los redujesen al SEÑOR, los cuales les protestaron; mas ellos no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mientras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24:19, ¿qué palabra falta? «Y les envió _____, para que los redujesen al SEÑOR, los cuales les protestaron; mas ellos no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Joás en Jerusalén?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24:22? «No tuvo, pues , memoria el rey _____ de la misericordia que su padre Joiada había hecho con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24:22? «No tuvo, pues , memoria el rey _____ de la misericordia que su padre Joiada había hecho con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24:25): «…us siervos a causa de la sangre de los hijos de _____ el sacerdote, y le hirieron en su cama,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24:25): «…us siervos a causa de la sangre de los hijos de _____ el sacerdote, y le hirieron en su cama,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24:2, ¿qué nombre falta? «E hizo _____ lo recto en ojos del SEÑOR todos los días de Joiada el sacerdote.»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Jecolías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24:2, ¿qué nombre falta? «E hizo _____ lo recto en ojos del SEÑOR todos los días de Joiada el sacerdote.»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24: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Joás en Jerusalén?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madre de Joás?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Sibia de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Joás?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conspiraron contra Joás? (2 Crónicas 24)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conspiraron contra Joás? (2 Crónicas 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24: Joás repara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