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23: Joás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23:16): «Y _____ hizo pacto entre sí y todo el pueblo y el rey, que serían pueblo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Ezión-geber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Tadmor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23:16): «Y _____ hizo pacto entre sí y todo el pueblo y el rey, que serían pueblo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23:3, ¿qué nombre falta? «…o: He aquí el hijo del rey, el cual reinará, como el SEÑOR lo tiene dicho de los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23:3, ¿qué nombre falta? «…o: He aquí el hijo del rey, el cual reinará, como el SEÑOR lo tiene dicho de los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23:9? «Dio también el sacerdote _____ a los centuriones las lanzas, paveses y escudos que habían sido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En-gadi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23:9? «Dio también el sacerdote _____ a los centuriones las lanzas, paveses y escudos que habían sido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23:13): «…entos de música los que sabían alabar. Entonces _____ rasgó sus vestidos, y dijo: ¡Conjuración…»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Seredata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Moriah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23:13): «…entos de música los que sabían alabar. Entonces _____ rasgó sus vestidos, y dijo: ¡Conjuración…»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23:19, ¿qué palabra falta? «Puso también _____ a las puertas de la Casa del SEÑOR, para que por ninguna vía entrase ningún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porteros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brazos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garfios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pitones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23:19, ¿qué palabra falta? «Puso también _____ a las puertas de la Casa del SEÑOR, para que por ninguna vía entrase ningún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23:1? «Mas el séptimo año se animó _____, y tomó consigo en alianza a los centuriones, a Azarías hijo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23:2? «los cuales rodeando por _____, juntaron los levitas de todas las ciudades de Judá, y a los prínc…»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Mesulam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23:2? «los cuales rodeando por _____, juntaron los levitas de todas las ciudades de Judá, y a los prínc…»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23:5): «…sa del rey; y la tercera parte, a la puerta del _____; y todo el pueblo estará en los atrios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23:5): «…sa del rey; y la tercera parte, a la puerta del _____; y todo el pueblo estará en los atrios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23:7, ¿qué número o cantidad falta? «…evitas rodearán al rey por todas partes, y cada _____ tendrá sus armas en la mano; y cualquiera…»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octavo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23:7, ¿qué número o cantidad falta? «…evitas rodearán al rey por todas partes, y cada _____ tendrá sus armas en la mano; y cualquiera…»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cantidad completa 2 Crónicas 23:10? «y puso en orden a todo el pueblo, teniendo cada _____ su espada en la mano, desde el rincón dere…»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2 Crónicas 23:10? «y puso en orden a todo el pueblo, teniendo cada _____ su espada en la mano, desde el rincón dere…»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23:12): «Y cuando _____ oyó el estruendo del pueblo que corría, y de los que bendecían al rey, vino al pu…»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Ahicam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Atalía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23:12): «Y cuando _____ oyó el estruendo del pueblo que corría, y de los que bendecían al rey, vino al pu…»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23:1? «Mas el séptimo año se animó _____, y tomó consigo en alianza a los centuriones, a Azarías hijo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23:15, ¿qué palabra falta? «Y ellos _____ las manos en ella, y ella se entró en la entrada de la puerta de los caballos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hallados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pusieron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deseables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pusieron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23:15, ¿qué palabra falta? «Y ellos _____ las manos en ella, y ella se entró en la entrada de la puerta de los caballos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23:17? «…és de esto entró todo el pueblo en el templo de _____, y lo derribaron, y también sus altares;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Jahat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Hadlai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23:17? «…és de esto entró todo el pueblo en el templo de _____, y lo derribaron, y también sus altares;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23:20): «Tomó después los _____, y los principales, y los que gobernaban el pueblo; y a todo el pueblo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centuriones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recitan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entrometes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centuriones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23:20): «Tomó después los _____, y los principales, y los que gobernaban el pueblo; y a todo el pueblo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23:4, ¿qué palabra falta? «Lo que _____ de hacer es: la tercera parte de vosotros, los que entran el sábado, estarán de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ungieron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vuestras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edificó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23:4, ¿qué palabra falta? «Lo que _____ de hacer es: la tercera parte de vosotros, los que entran el sábado, estarán de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23:8? «Y los levitas y todo _____ lo hicieron todo como lo había mandado el sacerdote Joiada; y tomó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23:8? «Y los levitas y todo _____ lo hicieron todo como lo había mandado el sacerdote Joiada; y tomó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23:11): «…la corona y el testimonio, y le hicieron rey; y _____ y sus hijos lo ungieron, diciendo: ¡Viva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23:14): «Y sacando el sumo sacerdote _____ los centuriones y capitanes del ejército, les dijo: Sacadla fu…»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23:14): «Y sacando el sumo sacerdote _____ los centuriones y capitanes del ejército, les dijo: Sacadla fu…»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23: Joás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23:11): «…la corona y el testimonio, y le hicieron rey; y _____ y sus hijos lo ungieron, diciendo: ¡Viva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23:21, ¿qué nombre falta? «…ueblo del país hizo alegrías; y la ciudad estuvo quieta; después que mataron a _____ a cuchillo.»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Atalía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23:21, ¿qué nombre falta? «…ueblo del país hizo alegrías; y la ciudad estuvo quieta; después que mataron a _____ a cuchillo.»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2 Crónicas 23:6? «Y ninguno entre en la Casa del SEÑOR, sino los _____ y los levitas que sirven; éstos entrarán,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debajo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2 Crónicas 23:6? «Y ninguno entre en la Casa del SEÑOR, sino los _____ y los levitas que sirven; éstos entrarán,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23: Joás es proclamado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