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22: Ocozías y Atalía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22:4? «…es , lo malo en ojos del SEÑOR, como la casa de _____; porque después de la muerte de su padre…»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Zemaraim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22:4? «…es , lo malo en ojos del SEÑOR, como la casa de _____; porque después de la muerte de su padre…»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22:9): «Y buscando a _____, el cual se había escondido en Samaria, lo tomaron, y lo trajeron a Jehú, y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Ticva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22:9): «Y buscando a _____, el cual se había escondido en Samaria, lo tomaron, y lo trajeron a Jehú, y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22:2, ¿qué nombre falta? «Cuando _____ comenzó a reinar era de cuarenta y dos años (otro texto: veintidós años ), y reinó…»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Azuba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22:2, ¿qué nombre falta? «Cuando _____ comenzó a reinar era de cuarenta y dos años (otro texto: veintidós años ), y reinó…»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22:5? «…en los consejos de ellos, y fue a la guerra con _____ hijo de Acab, rey de Israel, contra Hazael…»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22:5? «…en los consejos de ellos, y fue a la guerra con _____ hijo de Acab, rey de Israel, contra Hazael…»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22:8): «Y fue que, haciendo juicio _____ con la casa de Acab, halló a los príncipes de Judá, y a los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22:8): «Y fue que, haciendo juicio _____ con la casa de Acab, halló a los príncipes de Judá, y a los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reinó después de Joram en Judá? (2 Crónicas 22)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22:11, ¿qué nombre falta? «Y _____, hija del rey, tomó a Joás hijo de Ocozías, y lo hurtó de entre los hijos del rey, que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22:11, ¿qué nombre falta? «Y _____, hija del rey, tomó a Joás hijo de Ocozías, y lo hurtó de entre los hijos del rey, que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22:3? «También él anduvo en los caminos de la casa de _____; porque su madre le aconsejaba a obrar impí…»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22:3? «También él anduvo en los caminos de la casa de _____; porque su madre le aconsejaba a obrar impí…»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22:6): «Y se volvió para curarse en _____ de las heridas que le habían hecho en Rama, peleando con Hazae…»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22:6): «Y se volvió para curarse en _____ de las heridas que le habían hecho en Rama, peleando con Hazae…»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22:10, ¿qué nombre falta? «Entonces _____ madre de Ocozías, viendo que su hijo era muerto, se levantó y destruyó toda la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22:10, ¿qué nombre falta? «Entonces _____ madre de Ocozías, viendo que su hijo era muerto, se levantó y destruyó toda la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22:7? «…Dios, para que Ocozías fuese hollado viniendo a _____; porque siendo venido, salió con Joram 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Natanael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22:7? «…Dios, para que Ocozías fuese hollado viniendo a _____; porque siendo venido, salió con Joram 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Joram en Judá? (2 Crónicas 22)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22:12): «Y estuvo con ellos escondido en la Casa de Dios _____ años. Entre tanto Atalía reinaba en el paí…»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22:12): «Y estuvo con ellos escondido en la Casa de Dios _____ años. Entre tanto Atalía reinaba en el paí…»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22:4, ¿qué palabra falta? «…ÑOR, como la casa de Acab; porque después de la _____ de su padre, ellos le aconsejaron para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hollaron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22:4, ¿qué palabra falta? «…ÑOR, como la casa de Acab; porque después de la _____ de su padre, ellos le aconsejaron para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22: Ocozías y Atalía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22:1? «Y los moradores de _____ hicieron rey en lugar suyo a Ocozías su hijo menor; porque el ejército…»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22:1? «Y los moradores de _____ hicieron rey en lugar suyo a Ocozías su hijo menor; porque el ejército…»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22:7): «Pero esto venía de Dios, para que _____ fuese hollado viniendo a Joram; porque siendo venido,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22:7): «Pero esto venía de Dios, para que _____ fuese hollado viniendo a Joram; porque siendo venido,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22:12, ¿qué nombre falta? «Y estuvo con ellos escondido en la Casa de Dios seis años. Entre tanto _____ reinaba en el país.»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22:12, ¿qué nombre falta? «Y estuvo con ellos escondido en la Casa de Dios seis años. Entre tanto _____ reinaba en el país.»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22: Ocozías y Atalía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