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21: El reinado de Joram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21:20, ¿qué nombre falta? «…a reinar era de treinta y dos años , y reinó en _____ ocho años; y se fue sin ser deseado. Y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Mesilemot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21:20, ¿qué nombre falta? «…a reinar era de treinta y dos años , y reinó en _____ ocho años; y se fue sin ser deseado. Y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21:6? «Y anduvo en el camino de los reyes de _____, como hizo la casa de Acab; porque tenía por mujer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Gihón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21:6? «Y anduvo en el camino de los reyes de _____, como hizo la casa de Acab; porque tenía por mujer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(2 Crónicas 21:15): «y a ti con muchas _____, con enfermedad de tus entrañas, hasta que las entrañas se te salgan a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pecaréis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celebrado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enfermedades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cantería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enfermedades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21:15): «y a ti con muchas _____, con enfermedad de tus entrañas, hasta que las entrañas se te salgan a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21:3, ¿qué nombre falta? «…plata, y cosas preciosas, y ciudades fuertes en _____; mas había dado el reino a Joram, porque 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21:3, ¿qué nombre falta? «…plata, y cosas preciosas, y ciudades fuertes en _____; mas había dado el reino a Joram, porque 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21:8? «En los días de éste se rebeló _____, para no estar bajo el poder de Judá, y pusieron rey sobre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Hazezontamar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21:8? «En los días de éste se rebeló _____, para no estar bajo el poder de Judá, y pusieron rey sobre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reinó Joram en Jerusalén? (2 Crónicas 21)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 y 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21:13): «antes has andado en el camino de los reyes de _____, y has hecho que fornicase Judá, y los morad…»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21:13): «antes has andado en el camino de los reyes de _____, y has hecho que fornicase Judá, y los morad…»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21:18, ¿qué número o cantidad falta? «Después de todo esto el SEÑOR lo hirió en las entrañas de _____ enfermedad incurable.»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tercero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21:18, ¿qué número o cantidad falta? «Después de todo esto el SEÑOR lo hirió en las entrañas de _____ enfermedad incurable.»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21:2? «Este tuvo hermanos, hijos de _____, a Azarías, Jehiel, Zacarías, Azarías, Micael, y Sefatías.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Sisac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21:2? «Este tuvo hermanos, hijos de _____, a Azarías, Jehiel, Zacarías, Azarías, Micael, y Sefatías.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21:5): «Cuando comenzó a reinar era de treinta y dos años, y reinó ocho años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21:5): «Cuando comenzó a reinar era de treinta y dos años, y reinó ocho años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21:7, ¿qué nombre falta? «Mas el SEÑOR no quiso destruir la casa de _____, por la alianza que con David había hecho, y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21:7, ¿qué nombre falta? «Mas el SEÑOR no quiso destruir la casa de _____, por la alianza que con David había hecho, y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reinó Joram en Jerusalén? (2 Crónicas 21)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21:9? «Entonces pasó _____ con sus príncipes, y consigo todos sus carros; y se levantó de noche, e hiri…»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Jehalelel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21:9? «Entonces pasó _____ con sus príncipes, y consigo todos sus carros; y se levantó de noche, e hiri…»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21:12): «Y le llegaron letras del profeta _____, que decían así: El SEÑOR, el Dios de David tu padre,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21:12): «Y le llegaron letras del profeta _____, que decían así: El SEÑOR, el Dios de David tu padre,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21:14, ¿qué número o cantidad falta? «he aquí el SEÑOR herirá tu pueblo de _____ grande plaga, y a tus hijos y a tus mujeres, y a toda…»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21:14, ¿qué número o cantidad falta? «he aquí el SEÑOR herirá tu pueblo de _____ grande plaga, y a tus hijos y a tus mujeres, y a toda…»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21:16? «Entonces despertó el SEÑOR contra _____ el espíritu de los filisteos, y de los árabes que estaba…»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Bet-horón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21:16? «Entonces despertó el SEÑOR contra _____ el espíritu de los filisteos, y de los árabes que estaba…»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la cantidad correcta (2 Crónicas 21:19): «…e, pasando un día tras otro, al fin, al cabo de _____ años, las entrañas se le salieron con la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la cantidad correcta (2 Crónicas 21:19): «…e, pasando un día tras otro, al fin, al cabo de _____ años, las entrañas se le salieron con la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nación se rebeló contra Judá durante Joram? (2 Crónicas 21)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Rey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Ben-adad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21:4, ¿qué nombre falta? «Y se levantó _____ contra el reino de su padre; y se hizo fuerte, y mató a cuchillo a todos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21:4, ¿qué nombre falta? «Y se levantó _____ contra el reino de su padre; y se hizo fuerte, y mató a cuchillo a todos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21: El reinado de Joram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nación se rebeló contra Judá durante Joram? (2 Crónicas 21)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21:1? «Y durmió _____ con sus padres, y lo sepultaron con sus padres en la ciudad de David. Y reinó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Bet-horón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21:1? «Y durmió _____ con sus padres, y lo sepultaron con sus padres en la ciudad de David. Y reinó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21:11): «Demás de esto hizo altos en los montes de _____, e hizo que los moradores de Jerusalén fornicase…»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Johanán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21:11): «Demás de esto hizo altos en los montes de _____, e hizo que los moradores de Jerusalén fornicase…»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21: El reinado de Joram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