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20: Judá vence cantando alabanzas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20:28): «Y vinieron a _____ con salterios, arpas, y bocinas, a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Tobadonías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20:28): «Y vinieron a _____ con salterios, arpas, y bocinas, a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20:5, ¿qué nombre falta? «Y se puso _____ en pie en la congregación de Judá y de Jerusalén, en la Casa del SEÑOR, delante…»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20:5, ¿qué nombre falta? «Y se puso _____ en pie en la congregación de Judá y de Jerusalén, en la Casa del SEÑOR, delante…»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20:15? «y dijo: Oíd, _____ todo, y vosotros moradores de Jerusalén, y tú, rey Josafat, el SEÑOR os dice…»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Gimzo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20:15? «y dijo: Oíd, _____ todo, y vosotros moradores de Jerusalén, y tú, rey Josafat, el SEÑOR os dice…»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20:23): «Y los hijos de _____ y Moab se levantaron contra los del monte de Seir, para matarlos y destruir…»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Remalías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20:23): «Y los hijos de _____ y Moab se levantaron contra los del monte de Seir, para matarlos y destruir…»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20:33, ¿qué palabra falta? «Con todo eso los altos no eran _____; que el pueblo aun no había enderezado su corazón al Dios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esforzó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20:33, ¿qué palabra falta? «Con todo eso los altos no eran _____; que el pueblo aun no había enderezado su corazón al Dios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20:1? «Pasadas estas cosas, aconteció que los hijos de _____ y de Amón, y con ellos otros a más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Tilgat-pileser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20:3? «Entonces él tuvo temor; y puso _____ su rostro para consultar al SEÑOR, e hizo pregonar ayuno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Merari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20:3? «Entonces él tuvo temor; y puso _____ su rostro para consultar al SEÑOR, e hizo pregonar ayuno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20:8): «Y ellos han _____ en ella, y te han edificado en ella santuario a tu nombre,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cautivas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santificaos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estrechez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20:8): «Y ellos han _____ en ella, y te han edificado en ella santuario a tu nombre,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20:12, ¿qué palabra falta? «¡Oh Dios _____! ¿No los juzgarás tú? Porque en nosotros no hay fuerza contra tan grande multitud…»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cargados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estrechez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20:12, ¿qué palabra falta? «¡Oh Dios _____! ¿No los juzgarás tú? Porque en nosotros no hay fuerza contra tan grande multitud…»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20:17? «…dos , y ved la salud del SEÑOR con vosotros. Oh _____ y Jerusalén, no temáis ni desmayéis; salid…»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20:17? «…dos , y ved la salud del SEÑOR con vosotros. Oh _____ y Jerusalén, no temáis ni desmayéis; salid…»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20:21): «Y _____ consejo con el pueblo, puso a algunos que cantasen al SEÑOR, y alabasen en la hermosura…»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agüeros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20:21): «Y _____ consejo con el pueblo, puso a algunos que cantasen al SEÑOR, y alabasen en la hermosura…»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20:1? «Pasadas estas cosas, aconteció que los hijos de _____ y de Amón, y con ellos otros a más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20:26, ¿qué nombre falta? «Y al cuarto día se juntaron en el valle de _____ (de la bendición ); porque allí bendijeron al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Beraca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20:26, ¿qué nombre falta? «Y al cuarto día se juntaron en el valle de _____ (de la bendición ); porque allí bendijeron al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20:30? «Y el reino de _____ tuvo reposo; porque su Dios le dio reposo de todas partes.»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20:30? «Y el reino de _____ tuvo reposo; porque su Dios le dio reposo de todas partes.»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20:35): «Pasadas estas cosas, _____ rey de Judá hizo amistad con Ocozías rey de Israel, el cual fue dado…»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Gimzo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20:35): «Pasadas estas cosas, _____ rey de Judá hizo amistad con Ocozías rey de Israel, el cual fue dado…»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20:2, ¿qué nombre falta? «Y vinieron, y dieron aviso a _____, diciendo: Contra ti viene una grande multitud del otro lado…»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20:2, ¿qué nombre falta? «Y vinieron, y dieron aviso a _____, diciendo: Contra ti viene una grande multitud del otro lado…»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20:4? «Y se congregaron los de _____ para consultar al SEÑOR: y también de todas las ciudades de Judá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Jecolías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20:4? «Y se congregaron los de _____ para consultar al SEÑOR: y también de todas las ciudades de Judá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20:19): «Y se levantaron los levitas de los hijos de _____ y de los hijos de Coré, para alabar al SEÑOR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20:7): «…s moradores de esta tierra delante de tu pueblo _____, y la diste a la simiente de Abraham tu am…»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Nimsi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20:7): «…s moradores de esta tierra delante de tu pueblo _____, y la diste a la simiente de Abraham tu am…»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20:9, ¿qué palabra falta? «Si mal _____ sobre nosotros, o cuchillo de juicio, o pestilencia, o hambre, nos presentaremos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viniere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viniere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20:9, ¿qué palabra falta? «Si mal _____ sobre nosotros, o cuchillo de juicio, o pestilencia, o hambre, nos presentaremos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2 Crónicas 20:11? «he aquí ellos nos dan el pago, _____ a echarnos de tu posesión, que tú nos diste que poseamos.»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majadas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viniendo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encaminó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prodigio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viniendo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20:11? «he aquí ellos nos dan el pago, _____ a echarnos de tu posesión, que tú nos diste que poseamos.»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20:13): «Y todo _____ estaba en pie delante del SEÑOR, con sus niños, y sus mujeres, y sus hijos.»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20:13): «Y todo _____ estaba en pie delante del SEÑOR, con sus niños, y sus mujeres, y sus hijos.»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20:16, ¿qué nombre falta? «…los; he aquí que ellos subirán por la cuesta de _____, y los hallaréis junto al arroyo, antes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Abel-maim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20:16, ¿qué nombre falta? «…los; he aquí que ellos subirán por la cuesta de _____, y los hallaréis junto al arroyo, antes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20:19): «Y se levantaron los levitas de los hijos de _____ y de los hijos de Coré, para alabar al SEÑOR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20:18? «Entonces _____ se inclinó rostro a tierra, y asimismo todo Judá y los moradores de Jerusalén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20:18? «Entonces _____ se inclinó rostro a tierra, y asimismo todo Judá y los moradores de Jerusalén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20:20): «…aron por la mañana, salieron por el desierto de _____. Y mientras ellos salían, Josafat estando…»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Hazezontamar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20:20): «…aron por la mañana, salieron por el desierto de _____. Y mientras ellos salían, Josafat estando…»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20:22, ¿qué nombre falta? «…or y con alabanza, puso el SEÑOR a los hijos de _____ y los del monte de Seir para que asechasen…»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20:22, ¿qué nombre falta? «…or y con alabanza, puso el SEÑOR a los hijos de _____ y los del monte de Seir para que asechasen…»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20:25? «Y viniendo _____ y su pueblo a despojarlos, hallaron en ellos muchas riquezas, y cuerpos muertos…»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20:25? «Y viniendo _____ y su pueblo a despojarlos, hallaron en ellos muchas riquezas, y cuerpos muertos…»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20: Judá vence cantando alabanzas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20:37, ¿qué nombre falta? «Entonces _____ hijo de Dodava de Maresa, profetizó contra Josafat, diciendo: Por cuanto has hech…»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20:37, ¿qué nombre falta? «Entonces _____ hijo de Dodava de Maresa, profetizó contra Josafat, diciendo: Por cuanto has hech…»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20:10? «Ahora, pues, he aquí los hijos de _____ y de Moab, y los del monte de Seir, por los cuales no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20:10? «Ahora, pues, he aquí los hijos de _____ y de Moab, y los del monte de Seir, por los cuales no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20: Judá vence cantando alabanzas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