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2: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2:5? «Y la Casa que tengo que _____, ha de ser grande; porque el Dios nuestro es grande sobre todos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edificar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2:5? «Y la Casa que tengo que _____, ha de ser grande; porque el Dios nuestro es grande sobre todos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2:14): «…mujer de las hijas de Dan, mas su padre fue de _____; el cual sabe obrar en oro, y plata, y bro…»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2:14): «…mujer de las hijas de Dan, mas su padre fue de _____; el cual sabe obrar en oro, y plata, y bro…»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2:3, ¿qué nombre falta? «Y envió a decir _____ a Hiram rey de Tiro: Haz conmigo como hiciste con David mi padre, enviándo…»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2:3, ¿qué nombre falta? «Y envió a decir _____ a Hiram rey de Tiro: Haz conmigo como hiciste con David mi padre, enviándo…»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2:7? «…r figuras con los maestros que están conmigo en _____ y en Jerusalén, los cuales previno mi padr…»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Jecolías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2:7? «…r figuras con los maestros que están conmigo en _____ y en Jerusalén, los cuales previno mi padr…»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2:12): «Y además decía _____ : Bendito sea el SEÑOR el Dios de Israel, que hizo los cielos y la tierra…»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2:12): «Y además decía _____ : Bendito sea el SEÑOR el Dios de Israel, que hizo los cielos y la tierra…»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envió siervos a Salomón al saber que había sido ungido? (2 Crónicas 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 rey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reina de 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sacerdote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Tibni hijo de Ginat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2:16, ¿qué nombre falta? «y nosotros cortaremos en el _____ la madera que hubieres menester, y te la traeremos en balsas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Tilgat-pileser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2:16, ¿qué nombre falta? «y nosotros cortaremos en el _____ la madera que hubieres menester, y te la traeremos en balsas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2:2? «Y contó _____ setenta mil hombres que llevasen cargas , y ochenta mil hombres que cortasen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2:2? «Y contó _____ setenta mil hombres que llevasen cargas , y ochenta mil hombres que cortasen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2:4): «…y nuevas lunas, y fiestas solemnes del SEÑOR nuestro Dios; lo cual ha de ser perpetuo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2:4): «…y nuevas lunas, y fiestas solemnes del SEÑOR nuestro Dios; lo cual ha de ser perpetuo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2:6, ¿qué palabra falta? «Mas ¿quién será tan _____ que le edifique Casa? Los cielos y los cielos de los cielos no le pued…»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conspirado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ministerio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2:6, ¿qué palabra falta? «Mas ¿quién será tan _____ que le edifique Casa? Los cielos y los cielos de los cielos no le pued…»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2:8? «…también madera de cedro, de haya, y de pino del _____; porque yo sé que tus siervos son maestros…»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2:8? «…también madera de cedro, de haya, y de pino del _____; porque yo sé que tus siervos son maestros…»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Hiram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envió siervos a Salomón al saber que había sido ungido? (2 Crónicas 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2:11): «Entonces _____ rey de Tiro respondió por letras, las que envió a Salomón: Porque el SEÑOR amó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Uriel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2:11): «Entonces _____ rey de Tiro respondió por letras, las que envió a Salomón: Porque el SEÑOR amó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2:13, ¿qué nombre falta? «Yo pues te he enviado un hombre hábil y entendido, que fue de _____ mi padre,»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2:13, ¿qué nombre falta? «Yo pues te he enviado un hombre hábil y entendido, que fue de _____ mi padre,»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2:15? «Ahora pues, _____ mi señor a sus siervos el trigo, y cebada, y aceite, y vino, que ha dicho;»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cuántas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insignes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concerté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enviará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2:15? «Ahora pues, _____ mi señor a sus siervos el trigo, y cebada, y aceite, y vino, que ha dicho;»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2:17): «Y contó _____ todos los varones extranjeros que estaban en la tierra de Israel, después de haber…»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2:17): «Y contó _____ todos los varones extranjeros que estaban en la tierra de Israel, después de haber…»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2: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2:1? «Determinó, pues, _____ edificar Casa al nombre del SEÑOR, y otra casa para su reino.»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Selomit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Berequías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2:1? «Determinó, pues, _____ edificar Casa al nombre del SEÑOR, y otra casa para su reino.»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(2 Crónicas 2:9): «para que me _____ mucha madera, porque la Casa que tengo de edificar ha de ser grande e insigne.»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celebrada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aparejan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despojarlos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aparejan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2:9): «para que me _____ mucha madera, porque la Casa que tengo de edificar ha de ser grande e insigne.»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2:18, ¿qué número o cantidad falta? «Y señaló de ellos _____ mil para llevar cargas, y ochenta mil que cortasen piedra en el monte,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tercero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2:18, ¿qué número o cantidad falta? «Y señaló de ellos _____ mil para llevar cargas, y ochenta mil que cortasen piedra en el monte,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2: Preparativos para construir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