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19: Josafat establece jueces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(2 Crónicas 19:9): «Y les mandó, diciendo: _____ así con temor del SEÑOR, con verdad, y con corazón íntegro.»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Procederéis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causas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concertó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entregado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Procederéis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(2 Crónicas 19:9): «Y les mandó, diciendo: _____ así con temor del SEÑOR, con verdad, y con corazón íntegro.»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19:2, ¿qué nombre falta? «Y le salió al encuentro _____, hijo de Hanani, vidente, y dijo al rey Josafat: ¿A un impío das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Hinom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Jehú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Simrit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Atalía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Jehú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19:2, ¿qué nombre falta? «Y le salió al encuentro _____, hijo de Hanani, vidente, y dijo al rey Josafat: ¿A un impío das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19:5? «Y puso en la tierra jueces en todas las ciudades fuertes de _____, por todos los lugares.»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Manasés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Hananías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2 Crónicas 19:5? «Y puso en la tierra jueces en todas las ciudades fuertes de _____, por todos los lugares.»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(2 Crónicas 19:7): «Sea, pues, con vosotros el temor del SEÑOR; _____ y haced; porque acerca del SEÑOR nuestro Dios…»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serviremos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guardad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(2 Crónicas 19:7): «Sea, pues, con vosotros el temor del SEÑOR; _____ y haced; porque acerca del SEÑOR nuestro Dios…»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19:10, ¿qué palabra falta? «En _____ causa que viniere a vosotros de vuestros hermanos que habitan en sus ciudades, entre 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cualquier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licencia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adivinaciones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salterios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cualquier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19:10, ¿qué palabra falta? «En _____ causa que viniere a vosotros de vuestros hermanos que habitan en sus ciudades, entre 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 completa 2 Crónicas 19:1? «Y _____ rey de Judá se volvió en paz a su casa en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19:4? «Y habitaba _____ en Jerusalén; mas volvía y salía al pueblo, desde Beerseba hasta el monte de Ef…»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Líbano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19:4? «Y habitaba _____ en Jerusalén; mas volvía y salía al pueblo, desde Beerseba hasta el monte de Ef…»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(2 Crónicas 19:8): «Y puso también _____ en Jerusalén algunos de los levitas y sacerdotes, y de los padres de famili…»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Maaca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Gersón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Josafat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Cedrón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19:8): «Y puso también _____ en Jerusalén algunos de los levitas y sacerdotes, y de los padres de famili…»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Según 2 Crónicas 19:1, ¿qué nombre falta? «Y Josafat rey de _____ se volvió en paz a su casa en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Remalías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Hadlai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Amasai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2 Crónicas 19:1, ¿qué nombre falta? «Y Josafat rey de _____ se volvió en paz a su casa en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2 Crónicas 19:6? «Y dijo a los jueces: Mirad lo que _____; para que no juzguéis en lugar de hombre, sino en lugar…»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mandato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oriental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hacéis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2 Crónicas 19:6? «Y dijo a los jueces: Mirad lo que _____; para que no juzguéis en lugar de hombre, sino en lugar…»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(2 Crónicas 19:11): «…erá sobre vosotros en todo negocio del SEÑOR; y _____ hijo de Ismael, príncipe de la casa de Jud…»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Zima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Zebadías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Zabulón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Ismaquías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Zebadías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19:11): «…erá sobre vosotros en todo negocio del SEÑOR; y _____ hijo de Ismael, príncipe de la casa de Jud…»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2 Crónicas 19:1? «Y _____ rey de Judá se volvió en paz a su casa en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19:3, ¿qué palabra falta? «Pero se han hallado en ti _____ cosas, porque cortaste de la tierra los bosques, y has apercibid…»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heredad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buenas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cabrahigos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buenas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19:3, ¿qué palabra falta? «Pero se han hallado en ti _____ cosas, porque cortaste de la tierra los bosques, y has apercibid…»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2 Crónicas 19:9? «Y les mandó, diciendo: Procederéis así con temor del SEÑOR, con _____, y con corazón íntegro.»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añublo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enseñador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acordado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2 Crónicas 19:9? «Y les mandó, diciendo: Procederéis así con temor del SEÑOR, con _____, y con corazón íntegro.»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19: Josafat establece jueces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(2 Crónicas 19:6): «Y dijo a los _____: Mirad lo que hacéis; para que no juzguéis en lugar de hombre, sino en lugar…»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hablares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jinetes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sabían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(2 Crónicas 19:6): «Y dijo a los _____: Mirad lo que hacéis; para que no juzguéis en lugar de hombre, sino en lugar…»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19:11, ¿qué nombre falta? «He aquí a _____ el sumo sacerdote, que será sobre vosotros en todo negocio del SEÑOR; y Zebadías…»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Ziza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Jehalelel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Amarías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19:11, ¿qué nombre falta? «He aquí a _____ el sumo sacerdote, que será sobre vosotros en todo negocio del SEÑOR; y Zebadías…»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2 Crónicas 19:3? «Pero se han _____ en ti buenas cosas, porque cortaste de la tierra los bosques, y has apercibido…»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invocado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quisieres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calzaron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hallado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hallado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2 Crónicas 19:3? «Pero se han _____ en ti buenas cosas, porque cortaste de la tierra los bosques, y has apercibido…»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19: Josafat establece jueces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