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  <p:sldId id="303" r:id="rId54"/>
    <p:sldId id="304" r:id="rId55"/>
    <p:sldId id="305" r:id="rId56"/>
    <p:sldId id="306" r:id="rId57"/>
    <p:sldId id="307" r:id="rId58"/>
    <p:sldId id="308" r:id="rId59"/>
    <p:sldId id="309" r:id="rId60"/>
    <p:sldId id="310" r:id="rId6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Relationship Id="rId54" Type="http://schemas.openxmlformats.org/officeDocument/2006/relationships/slide" Target="slides/slide48.xml"/><Relationship Id="rId55" Type="http://schemas.openxmlformats.org/officeDocument/2006/relationships/slide" Target="slides/slide49.xml"/><Relationship Id="rId56" Type="http://schemas.openxmlformats.org/officeDocument/2006/relationships/slide" Target="slides/slide50.xml"/><Relationship Id="rId57" Type="http://schemas.openxmlformats.org/officeDocument/2006/relationships/slide" Target="slides/slide51.xml"/><Relationship Id="rId58" Type="http://schemas.openxmlformats.org/officeDocument/2006/relationships/slide" Target="slides/slide52.xml"/><Relationship Id="rId59" Type="http://schemas.openxmlformats.org/officeDocument/2006/relationships/slide" Target="slides/slide53.xml"/><Relationship Id="rId60" Type="http://schemas.openxmlformats.org/officeDocument/2006/relationships/slide" Target="slides/slide54.xml"/><Relationship Id="rId61" Type="http://schemas.openxmlformats.org/officeDocument/2006/relationships/slide" Target="slides/slide55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D214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87517B"/>
          </a:solidFill>
          <a:ln>
            <a:solidFill>
              <a:srgbClr val="87517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2B84B"/>
          </a:solidFill>
          <a:ln>
            <a:solidFill>
              <a:srgbClr val="F2B8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2B84B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8275320" cy="166420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2 Crónicas 18: Micaías anuncia la muerte de Acab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311A37"/>
                </a:solidFill>
                <a:latin typeface="Arial"/>
              </a:rPr>
              <a:t>¿Qué nombre completa 2 Crónicas 18:1? «Tenía, pues , _____ riquezas y gloria en abundancia, y juntó parentesco con Acab.»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Josafat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Remalías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Neftalí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Uri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Crónicas 18:1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Josafat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nombre completa 2 Crónicas 18:1? «Tenía, pues , _____ riquezas y gloria en abundancia, y juntó parentesco con Acab.»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Crónicas 18:1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311A37"/>
                </a:solidFill>
                <a:latin typeface="Arial"/>
              </a:rPr>
              <a:t>Completa con el nombre correcto (2 Crónicas 18:17): «Y el rey de _____ dijo a Josafat: ¿No te había yo dicho que este no me profetizará bien, sino ma…»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Adaías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Israel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Adoram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Isaías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Crónicas 18:17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Completa con el nombre correcto (2 Crónicas 18:17): «Y el rey de _____ dijo a Josafat: ¿No te había yo dicho que este no me profetizará bien, sino ma…»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Crónicas 18:17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311A37"/>
                </a:solidFill>
                <a:latin typeface="Arial"/>
              </a:rPr>
              <a:t>Según 2 Crónicas 18:34, ¿qué nombre falta? «Y arreció la batalla aquel día; mas el rey de _____ estuvo en pie en el carro enfrente de los si…»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Edom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Hiram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Israel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Ticva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Crónicas 18:34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Según 2 Crónicas 18:34, ¿qué nombre falta? «Y arreció la batalla aquel día; mas el rey de _____ estuvo en pie en el carro enfrente de los si…»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Crónicas 18:34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311A37"/>
                </a:solidFill>
                <a:latin typeface="Arial"/>
              </a:rPr>
              <a:t>¿Qué nombre completa 2 Crónicas 18:9? «Y el rey de _____ y Josafat rey de Judá, estaban sentados cada uno en su trono, vestidos de sus…»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Bet-horón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Siquem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Laquis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Israel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Crónicas 18:9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¿Qué nombre completa 2 Crónicas 18:9? «Y el rey de _____ y Josafat rey de Judá, estaban sentados cada uno en su trono, vestidos de sus…»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Crónicas 18:9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311A37"/>
                </a:solidFill>
                <a:latin typeface="Arial"/>
              </a:rPr>
              <a:t>Completa correctamente (2 Crónicas 18:26): «y _____: El rey ha dicho así: Poned a éste en la cárcel, y sustentadle con pan de aflicción y ag…»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diréis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entran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palacios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taparon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Crónicas 18:26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diréis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Completa correctamente (2 Crónicas 18:26): «y _____: El rey ha dicho así: Poned a éste en la cárcel, y sustentadle con pan de aflicción y ag…»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Crónicas 18:26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rey de Judá visitó a Acab? (2 Crónicas 18)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Josafat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Ocozías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Micaías hijo de Imla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Sedequías hijo de Quenaana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Crónicas 18:3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311A37"/>
                </a:solidFill>
                <a:latin typeface="Arial"/>
              </a:rPr>
              <a:t>Según 2 Crónicas 18:5, ¿qué nombre falta? «Entonces el rey de _____ juntó cuatrocientos varones profetas, y les dijo: ¿Iremos a la guerra c…»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Amós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Israel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Azricam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Hadlai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Crónicas 18:5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Según 2 Crónicas 18:5, ¿qué nombre falta? «Entonces el rey de _____ juntó cuatrocientos varones profetas, y les dijo: ¿Iremos a la guerra c…»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Crónicas 18:5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311A37"/>
                </a:solidFill>
                <a:latin typeface="Arial"/>
              </a:rPr>
              <a:t>¿Qué nombre completa 2 Crónicas 18:13? «Y dijo _____: Vive el SEÑOR, que lo que el SEÑOR mi Dios me dijere, eso hablaré. Y vino al rey.»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Soco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Hebrón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Micaías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Abías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Crónicas 18:13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Micaías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¿Qué nombre completa 2 Crónicas 18:13? «Y dijo _____: Vive el SEÑOR, que lo que el SEÑOR mi Dios me dijere, eso hablaré. Y vino al rey.»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Crónicas 18:13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311A37"/>
                </a:solidFill>
                <a:latin typeface="Arial"/>
              </a:rPr>
              <a:t>Completa correctamente (2 Crónicas 18:22): «Y he aquí ahora ha _____ el SEÑOR espíritu de mentira en la boca de estos tus profetas; mas el S…»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barras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enteramente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cortadores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puesto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Crónicas 18:22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puesto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Completa correctamente (2 Crónicas 18:22): «Y he aquí ahora ha _____ el SEÑOR espíritu de mentira en la boca de estos tus profetas; mas el S…»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Crónicas 18:22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311A37"/>
                </a:solidFill>
                <a:latin typeface="Arial"/>
              </a:rPr>
              <a:t>Según 2 Crónicas 18:30, ¿qué nombre falta? «El rey de _____ había mandado a los capitanes de los carros que tenía consigo, diciendo: No pele…»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Siria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Joiada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Senaquerib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Nabat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Crónicas 18:30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Siria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Según 2 Crónicas 18:30, ¿qué nombre falta? «El rey de _____ había mandado a los capitanes de los carros que tenía consigo, diciendo: No pele…»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Crónicas 18:30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311A37"/>
                </a:solidFill>
                <a:latin typeface="Arial"/>
              </a:rPr>
              <a:t>¿Qué nombre completa 2 Crónicas 18:3? «Y dijo _____ rey de Israel a Josafat rey de Judá: ¿Quieres venir conmigo a Ramot de Galaad? Y él…»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Simei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Acab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Jeiel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Abihail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Crónicas 18:3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Acab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¿Qué nombre completa 2 Crónicas 18:3? «Y dijo _____ rey de Israel a Josafat rey de Judá: ¿Quieres venir conmigo a Ramot de Galaad? Y él…»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Crónicas 18:3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Josafat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rey de Judá visitó a Acab? (2 Crónicas 18)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Crónicas 18:3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311A37"/>
                </a:solidFill>
                <a:latin typeface="Arial"/>
              </a:rPr>
              <a:t>Completa con el nombre correcto (2 Crónicas 18:7): «Y el rey de _____ respondió a Josafat: Aun hay aquí un hombre por el cual podemos preguntar al S…»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Azuba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Asa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Israel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Horeb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Crónicas 18:7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Completa con el nombre correcto (2 Crónicas 18:7): «Y el rey de _____ respondió a Josafat: Aun hay aquí un hombre por el cual podemos preguntar al S…»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Crónicas 18:7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311A37"/>
                </a:solidFill>
                <a:latin typeface="Arial"/>
              </a:rPr>
              <a:t>Según 2 Crónicas 18:11, ¿qué nombre falta? «…an también todos los profetas, diciendo: Sube a _____ de Galaad, y sé prosperado; porque el SEÑO…»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Tiro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Iddo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Maaca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Ramot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Crónicas 18:11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Ramot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Según 2 Crónicas 18:11, ¿qué nombre falta? «…an también todos los profetas, diciendo: Sube a _____ de Galaad, y sé prosperado; porque el SEÑO…»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Crónicas 18:11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311A37"/>
                </a:solidFill>
                <a:latin typeface="Arial"/>
              </a:rPr>
              <a:t>¿Qué palabra completa 2 Crónicas 18:15? «Y el rey le dijo: ¿Hasta _____ veces te conjuraré por el Nombre del SEÑOR que no me hables sino…»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cuántas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derribó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limpiar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reparó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Crónicas 18:15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cuántas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¿Qué palabra completa 2 Crónicas 18:15? «Y el rey le dijo: ¿Hasta _____ veces te conjuraré por el Nombre del SEÑOR que no me hables sino…»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Crónicas 18:15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311A37"/>
                </a:solidFill>
                <a:latin typeface="Arial"/>
              </a:rPr>
              <a:t>Completa correctamente (2 Crónicas 18:20): «Mas salió un _____, que se puso delante del SEÑOR, y dijo: Yo le induciré. Y el SEÑOR le dijo: ¿…»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volveos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espíritu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suenen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cargas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Crónicas 18:20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espíritu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Completa correctamente (2 Crónicas 18:20): «Mas salió un _____, que se puso delante del SEÑOR, y dijo: Yo le induciré. Y el SEÑOR le dijo: ¿…»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Crónicas 18:20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311A37"/>
                </a:solidFill>
                <a:latin typeface="Arial"/>
              </a:rPr>
              <a:t>Según 2 Crónicas 18:24, ¿qué nombre falta? «Y _____ respondió: He aquí tú lo verás aquel día, cuando te entrarás de cámara en cámara para es…»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Secanías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Asael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Micaías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Harhas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Crónicas 18:24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Micaías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Según 2 Crónicas 18:24, ¿qué nombre falta? «Y _____ respondió: He aquí tú lo verás aquel día, cuando te entrarás de cámara en cámara para es…»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Crónicas 18:24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¿Quién hizo cuernos de hierro para representar la victoria? (2 Crónicas 18)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Micaías hijo de Imla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Sedequías hijo de Quenaana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Josafat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Ocozías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Crónicas 18:10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nombre completa 2 Crónicas 18:28? «Y el rey de _____ subió, con Josafat rey de Judá, a Ramot de Galaad.»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Gersón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Hur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Jerimot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Israel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Crónicas 18:28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nombre completa 2 Crónicas 18:28? «Y el rey de _____ subió, con Josafat rey de Judá, a Ramot de Galaad.»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Crónicas 18:28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311A37"/>
                </a:solidFill>
                <a:latin typeface="Arial"/>
              </a:rPr>
              <a:t>Completa con el nombre correcto (2 Crónicas 18:32): «Y viendo los capitanes de los carros que no era el rey de _____, se apartaron de él.»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Israel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Asa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Asael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Ismael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Crónicas 18:32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Completa con el nombre correcto (2 Crónicas 18:32): «Y viendo los capitanes de los carros que no era el rey de _____, se apartaron de él.»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Crónicas 18:32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311A37"/>
                </a:solidFill>
                <a:latin typeface="Arial"/>
              </a:rPr>
              <a:t>Según 2 Crónicas 18:2, ¿qué nombre falta? «Y después de algunos años descendió a _____ a Samaria; por lo que mató Acab muchas ovejas y buey…»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Jericó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Acab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Silhi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Damasco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Crónicas 18:2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Acab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Según 2 Crónicas 18:2, ¿qué nombre falta? «Y después de algunos años descendió a _____ a Samaria; por lo que mató Acab muchas ovejas y buey…»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Crónicas 18:2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311A37"/>
                </a:solidFill>
                <a:latin typeface="Arial"/>
              </a:rPr>
              <a:t>¿Qué nombre completa 2 Crónicas 18:4? «Además dijo _____ al rey de Israel: Te ruego que consultes hoy la palabra del SEÑOR.»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Cedrón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Geba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Josafat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Netanías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Crónicas 18:4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Josafat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nombre completa 2 Crónicas 18:4? «Además dijo _____ al rey de Israel: Te ruego que consultes hoy la palabra del SEÑOR.»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Crónicas 18:4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311A37"/>
                </a:solidFill>
                <a:latin typeface="Arial"/>
              </a:rPr>
              <a:t>Completa con el nombre correcto (2 Crónicas 18:6): «Mas _____ dijo: ¿Hay aún aquí algún profeta del SEÑOR, para que por él preguntemos?»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Hazezontamar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Simeat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Abdi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Josafat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Crónicas 18:6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Josafat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Completa con el nombre correcto (2 Crónicas 18:6): «Mas _____ dijo: ¿Hay aún aquí algún profeta del SEÑOR, para que por él preguntemos?»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Crónicas 18:6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Sedequías hijo de Quenaana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¿Quién hizo cuernos de hierro para representar la victoria? (2 Crónicas 18)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Crónicas 18:10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311A37"/>
                </a:solidFill>
                <a:latin typeface="Arial"/>
              </a:rPr>
              <a:t>Según 2 Crónicas 18:8, ¿qué nombre falta? «Entonces el rey de _____ llamó un eunuco, y le dijo: Haz venir luego a Micaías hijo de Imla.»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Israel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Zima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Tarsis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Jozabad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Crónicas 18:8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Según 2 Crónicas 18:8, ¿qué nombre falta? «Entonces el rey de _____ llamó un eunuco, y le dijo: Haz venir luego a Micaías hijo de Imla.»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Crónicas 18:8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311A37"/>
                </a:solidFill>
                <a:latin typeface="Arial"/>
              </a:rPr>
              <a:t>¿Qué nombre completa 2 Crónicas 18:10? «Pero _____ hijo de Quenaana se había hecho unos cuernos de hierro, y decía: Así ha dicho el SEÑO…»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Moriah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Sedequías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Amón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Abdón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Crónicas 18:10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Sedequías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¿Qué nombre completa 2 Crónicas 18:10? «Pero _____ hijo de Quenaana se había hecho unos cuernos de hierro, y decía: Así ha dicho el SEÑO…»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Crónicas 18:10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11A3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2B84B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2B84B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D214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87517B"/>
          </a:solidFill>
          <a:ln>
            <a:solidFill>
              <a:srgbClr val="87517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2B84B"/>
          </a:solidFill>
          <a:ln>
            <a:solidFill>
              <a:srgbClr val="F2B8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2B84B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8275320" cy="166420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2 Crónicas 18: Micaías anuncia la muerte de Acab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hizo Acab al entrar en batalla? (2 Crónicas 18)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Los perros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Un espíritu de mentira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Se disfrazó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Lo golpeó en la mejilla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Crónicas 18:29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Se disfrazó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hizo Acab al entrar en batalla? (2 Crónicas 18)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Crónicas 18:29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¿Quién entró a la batalla con vestiduras reales? (2 Crónicas 18)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Una casa de marfil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Un león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Gezer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Josafat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2 Crónicas 18:29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Josafat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¿Quién entró a la batalla con vestiduras reales? (2 Crónicas 18)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2 Crónicas 18:29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 Crónicas 18: Micaías anuncia la muerte de Acab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