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18: Micaías anuncia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18:1? «Tenía, pues , _____ riquezas y gloria en abundancia, y juntó parentesco con Acab.»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18:1? «Tenía, pues , _____ riquezas y gloria en abundancia, y juntó parentesco con Acab.»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18:17): «Y el rey de _____ dijo a Josafat: ¿No te había yo dicho que este no me profetizará bien, sino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18:17): «Y el rey de _____ dijo a Josafat: ¿No te había yo dicho que este no me profetizará bien, sino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18:34, ¿qué nombre falta? «Y arreció la batalla aquel día; mas el rey de _____ estuvo en pie en el carro enfrente de los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Ticva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18:34, ¿qué nombre falta? «Y arreció la batalla aquel día; mas el rey de _____ estuvo en pie en el carro enfrente de los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18:9? «Y el rey de _____ y Josafat rey de Judá, estaban sentados cada uno en su trono, vestidos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18:9? «Y el rey de _____ y Josafat rey de Judá, estaban sentados cada uno en su trono, vestidos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(2 Crónicas 18:26): «y _____: El rey ha dicho así: Poned a éste en la cárcel, y sustentadle con pan de aflicción y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palacios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taparon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18:26): «y _____: El rey ha dicho así: Poned a éste en la cárcel, y sustentadle con pan de aflicción y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de Judá visitó a Acab?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18:5, ¿qué nombre falta? «Entonces el rey de _____ juntó cuatrocientos varones profetas, y les dijo: ¿Iremos a la guerra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Azricam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18:5, ¿qué nombre falta? «Entonces el rey de _____ juntó cuatrocientos varones profetas, y les dijo: ¿Iremos a la guerra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18:13? «Y dijo _____: Vive el SEÑOR, que lo que el SEÑOR mi Dios me dijere, eso hablaré. Y vino al rey.»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18:13? «Y dijo _____: Vive el SEÑOR, que lo que el SEÑOR mi Dios me dijere, eso hablaré. Y vino al rey.»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(2 Crónicas 18:22): «Y he aquí ahora ha _____ el SEÑOR espíritu de mentira en la boca de estos tus profetas; mas 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enteramente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18:22): «Y he aquí ahora ha _____ el SEÑOR espíritu de mentira en la boca de estos tus profetas; mas 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18:30, ¿qué nombre falta? «El rey de _____ había mandado a los capitanes de los carros que tenía consigo, diciendo: No pele…»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18:30, ¿qué nombre falta? «El rey de _____ había mandado a los capitanes de los carros que tenía consigo, diciendo: No pele…»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18:3? «Y dijo _____ rey de Israel a Josafat rey de Judá: ¿Quieres venir conmigo a Ramot de Galaad? Y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18:3? «Y dijo _____ rey de Israel a Josafat rey de Judá: ¿Quieres venir conmigo a Ramot de Galaad? Y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Judá visitó a Acab?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18:7): «Y el rey de _____ respondió a Josafat: Aun hay aquí un hombre por el cual podemos preguntar al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Azuba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18:7): «Y el rey de _____ respondió a Josafat: Aun hay aquí un hombre por el cual podemos preguntar al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18:11, ¿qué nombre falta? «…an también todos los profetas, diciendo: Sube a _____ de Galaad, y sé prosperado; porque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18:11, ¿qué nombre falta? «…an también todos los profetas, diciendo: Sube a _____ de Galaad, y sé prosperado; porque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18:15? «Y el rey le dijo: ¿Hasta _____ veces te conjuraré por el Nombre del SEÑOR que no me hables sino…»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cuántas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derribó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limpiar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reparó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cuántas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18:15? «Y el rey le dijo: ¿Hasta _____ veces te conjuraré por el Nombre del SEÑOR que no me hables sino…»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(2 Crónicas 18:20): «Mas salió un _____, que se puso delante del SEÑOR, y dijo: Yo le induciré. Y el SEÑOR le dijo: ¿…»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18:20): «Mas salió un _____, que se puso delante del SEÑOR, y dijo: Yo le induciré. Y el SEÑOR le dijo: ¿…»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18:24, ¿qué nombre falta? «Y _____ respondió: He aquí tú lo verás aquel día, cuando te entrarás de cámara en cámara para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Secanías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18:24, ¿qué nombre falta? «Y _____ respondió: He aquí tú lo verás aquel día, cuando te entrarás de cámara en cámara para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hizo cuernos de hierro para representar la victoria?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 hijo de 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2 Crónicas 18:28? «Y el rey de _____ subió, con Josafat rey de Judá, a Ramot de Galaad.»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2 Crónicas 18:28? «Y el rey de _____ subió, con Josafat rey de Judá, a Ramot de Galaad.»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18:32): «Y viendo los capitanes de los carros que no era el rey de _____, se apartaron de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18:32): «Y viendo los capitanes de los carros que no era el rey de _____, se apartaron de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18:2, ¿qué nombre falta? «Y después de algunos años descendió a _____ a Samaria; por lo que mató Acab muchas ovejas y buey…»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Silhi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18:2, ¿qué nombre falta? «Y después de algunos años descendió a _____ a Samaria; por lo que mató Acab muchas ovejas y buey…»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18:4? «Además dijo _____ al rey de Israel: Te ruego que consultes hoy la palabra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18:4? «Además dijo _____ al rey de Israel: Te ruego que consultes hoy la palabra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18:6): «Mas _____ dijo: ¿Hay aún aquí algún profeta del SEÑOR, para que por él preguntemos?»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18:6): «Mas _____ dijo: ¿Hay aún aquí algún profeta del SEÑOR, para que por él preguntemos?»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 hijo de Quenaana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hizo cuernos de hierro para representar la victoria?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18:8, ¿qué nombre falta? «Entonces el rey de _____ llamó un eunuco, y le dijo: Haz venir luego a Micaías hijo de Imla.»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18:8, ¿qué nombre falta? «Entonces el rey de _____ llamó un eunuco, y le dijo: Haz venir luego a Micaías hijo de Imla.»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18:10? «Pero _____ hijo de Quenaana se había hecho unos cuernos de hierro, y decía: Así ha dicho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18:10? «Pero _____ hijo de Quenaana se había hecho unos cuernos de hierro, y decía: Así ha dicho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18: Micaías anuncia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Acab al entrar en batalla?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disfrazó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golpeó en la mejilla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disfrazó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Acab al entrar en batalla?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entró a la batalla con vestiduras reales?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casa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entró a la batalla con vestiduras reales?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18: Micaías anuncia la muerte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