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17: El buen reinado de Josafat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17:15): «después de él, el príncipe _____, y con él doscientos y ochenta mil;»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Johanán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Jesana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Zebadías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17:15): «después de él, el príncipe _____, y con él doscientos y ochenta mil;»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17:3, ¿qué nombre falta? «Y fue el SEÑOR con _____, porque anduvo en los primeros caminos de David su padre, y no buscó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Josabet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17:3, ¿qué nombre falta? «Y fue el SEÑOR con _____, porque anduvo en los primeros caminos de David su padre, y no buscó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17:8? «y con ellos a los levitas, _____, Netanías, Zebadías, y Asael, y Semiramot, y Jonatán, y Adonías…»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Semeías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Palestina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Semeías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17:8? «y con ellos a los levitas, _____, Netanías, Zebadías, y Asael, y Semiramot, y Jonatán, y Adonías…»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17:12): «Iba, pues , _____ creciendo altamente; y edificó en Judá fortalezas y ciudades de depósitos.»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Simrit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Silhi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17:12): «Iba, pues , _____ creciendo altamente; y edificó en Judá fortalezas y ciudades de depósitos.»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17:17, ¿qué nombre falta? «de _____, Eliada, hombre muy poderoso, y con él doscientos mil armados de arco y escudo;»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17:17, ¿qué nombre falta? «de _____, Eliada, hombre muy poderoso, y con él doscientos mil armados de arco y escudo;»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2 Crónicas 17:1? «Y reinó en su lugar _____ su hijo, el cual prevaleció contra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17:2? «…puso ejército en todas las ciudades fuertes de _____, y colocó gente de guarnición, en tierra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17:2? «…puso ejército en todas las ciudades fuertes de _____, y colocó gente de guarnición, en tierra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17:4): «sino que buscó al Dios de su padre, y anduvo en sus mandamientos, y no según las obras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Omri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17:4): «sino que buscó al Dios de su padre, y anduvo en sus mandamientos, y no según las obras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17:7, ¿qué nombre falta? «Al tercer año de su reino envió sus príncipes _____, Abdías, Zacarías, Natanael y Micaías, para…»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Meunim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Ben-hail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Ben-hail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17:7, ¿qué nombre falta? «Al tercer año de su reino envió sus príncipes _____, Abdías, Zacarías, Natanael y Micaías, para…»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17:9? «Y enseñaron en _____, teniendo consigo el libro de la ley del SEÑOR, y rodearon por todas las 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17:9? «Y enseñaron en _____, teniendo consigo el libro de la ley del SEÑOR, y rodearon por todas las 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17:11): «Y traían de los filisteos presentes a _____, y tributos de plata. Los arabes también le trajeron…»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Azalía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Ajalón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17:11): «Y traían de los filisteos presentes a _____, y tributos de plata. Los arabes también le trajeron…»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17:1? «Y reinó en su lugar _____ su hijo, el cual prevaleció contra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17:13, ¿qué nombre falta? «Y tuvo muchas obras en las ciudades de _____, y hombres de guerra muy valientes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Seredata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Azazías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17:13, ¿qué nombre falta? «Y tuvo muchas obras en las ciudades de _____, y hombres de guerra muy valientes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17:16? «tras éste, _____ hijo de Zicri, el cual se había ofrecido voluntariamente al SEÑOR, y con él dos…»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17:16? «tras éste, _____ hijo de Zicri, el cual se había ofrecido voluntariamente al SEÑOR, y con él dos…»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17:18): «tras éste, _____, y con él ciento y ochenta mil apercibidos para la guerra.»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Jozabad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Bet-semes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Jozabad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17:18): «tras éste, _____, y con él ciento y ochenta mil apercibidos para la guerra.»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17:6, ¿qué nombre falta? «Y se animó su corazón en los caminos del SEÑOR, y quitó los altos y los bosques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Gur-baal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17:6, ¿qué nombre falta? «Y se animó su corazón en los caminos del SEÑOR, y quitó los altos y los bosques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17:14? «…mero de ellos según las casas de sus padres: En _____, príncipes de los millares; el príncipe 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Micaías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Sisac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17:14? «…mero de ellos según las casas de sus padres: En _____, príncipes de los millares; el príncipe 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17:10): «…reinos de las tierras que estaban alrededor de _____; que no osaron hacer guerra contra Josafat…»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Nahat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En-gadi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17:1): «Y reinó en su lugar Josafat su hijo, el cual prevaleció contra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17:1): «Y reinó en su lugar Josafat su hijo, el cual prevaleció contra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17: El buen reinado de Josafat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17:10): «…reinos de las tierras que estaban alrededor de _____; que no osaron hacer guerra contra Josafat…»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17:19, ¿qué nombre falta? «…n siervos del rey, sin los que el rey había puesto en las ciudades de guarnición por toda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Elisama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Tecoa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17:19, ¿qué nombre falta? «…n siervos del rey, sin los que el rey había puesto en las ciudades de guarnición por toda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17:5? «…or tanto , confirmó el reino en su mano, y todo _____ dio a Josafat presentes; y tuvo riquezas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Merari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17:5? «…or tanto , confirmó el reino en su mano, y todo _____ dio a Josafat presentes; y tuvo riquezas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17: El buen reinado de Josafat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