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16: Asa confía en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16:7): «En aquel tiempo vino _____ vidente a Asa rey de Judá, y le dijo: Por cuanto te has apoyado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16:7): «En aquel tiempo vino _____ vidente a Asa rey de Judá, y le dijo: Por cuanto te has apoyado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16:14, ¿qué nombre falta? «…cros que él había hecho para sí en la ciudad de _____; y lo pusieron en una litera la cual llena…»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16:14, ¿qué nombre falta? «…cros que él había hecho para sí en la ciudad de _____; y lo pusieron en una litera la cual llena…»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16:4? «Y consintió _____ con el rey Asa, y envió los capitanes de sus ejércitos a la ciudades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16:4? «Y consintió _____ con el rey Asa, y envió los capitanes de sus ejércitos a la ciudades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16:11): «Mas he aquí, los hechos de _____, primeros y postreros, están escritos en el libro de los reyes…»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16:11): «Mas he aquí, los hechos de _____, primeros y postreros, están escritos en el libro de los reyes…»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16:3, ¿qué nombre falta? «…que vengas y deshagas la alianza que tienes con _____ rey de Israel, a fin de que se retire de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16:3, ¿qué nombre falta? «…que vengas y deshagas la alianza que tienes con _____ rey de Israel, a fin de que se retire de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de Israel guerreó contra Asa?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16:6? «Entonces el rey _____ tomó a todo Judá, y se llevaron de Rama la piedra y madera con que Baasa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16:6? «Entonces el rey _____ tomó a todo Judá, y se llevaron de Rama la piedra y madera con que Baasa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16:9): «Porque los ojos del SEÑOR _____ toda la tierra, para corroborar a los que tienen corazón perfect…»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contemplan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contemplan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16:9): «Porque los ojos del SEÑOR _____ toda la tierra, para corroborar a los que tienen corazón perfect…»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16:12, ¿qué nombre falta? «Y el año treinta y nueve de su reino enfermó _____ de los pies para arriba, y en su enfermedad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16:12, ¿qué nombre falta? «Y el año treinta y nueve de su reino enfermó _____ de los pies para arriba, y en su enfermedad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16:2? «Entonces sacó _____ la plata y el oro de los tesoros de la Casa del SEÑOR y de la casa real,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16:2? «Entonces sacó _____ la plata y el oro de los tesoros de la Casa del SEÑOR y de la casa real,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Completa con el nombre correcto (2 Crónicas 16:5): «Y oyendo esto _____, cesó de edificar a Rama, y dejó su obra.»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(2 Crónicas 16:5): «Y oyendo esto _____, cesó de edificar a Rama, y dejó su obra.»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Israel guerreó contra Asa?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16:8, ¿qué palabra falta? «Los _____ y los libios, ¿no eran un ejército numerosísimo, con carros y muchísima gente de a cab…»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etíopes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confirmado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etíopes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16:8, ¿qué palabra falta? «Los _____ y los libios, ¿no eran un ejército numerosísimo, con carros y muchísima gente de a cab…»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16:10? «Y enojado _____ contra el vidente, lo echó en la casa de la cárcel, porque fue en extremo conmov…»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16:10? «Y enojado _____ contra el vidente, lo echó en la casa de la cárcel, porque fue en extremo conmov…»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16: Asa confía en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fortificaba Baasa para bloquear a Judá?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fortificaba Baasa para bloquear a Judá?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rey sirio envió Asa plata y oro?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sirio envió Asa plata y oro?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16:1? «En el año treinta y seis del reino de _____, subió Baasa rey de Israel contra Judá; y edificó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16:1? «En el año treinta y seis del reino de _____, subió Baasa rey de Israel contra Judá; y edificó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16: Asa confía en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