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15: Asa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15:5? «En aquellos _____ no hubo paz, ni para el que entraba, ni para el que salía, sino muchas destruc…»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agravó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magnificó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tiempos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15:5? «En aquellos _____ no hubo paz, ni para el que entraba, ni para el que salía, sino muchas destruc…»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15:15): «Del cual juramento todos los de _____ se alegraron; porque de todo su corazón lo juraban, y de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Jozabad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15:15): «Del cual juramento todos los de _____ se alegraron; porque de todo su corazón lo juraban, y de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15:3, ¿qué nombre falta? «Muchos días ha estado _____ sin verdadero Dios, y sin sacerdote, y sin enseñador, y sin ley;»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Zemaraim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Secanías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15:3, ¿qué nombre falta? «Muchos días ha estado _____ sin verdadero Dios, y sin sacerdote, y sin enseñador, y sin ley;»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15:8? «Y cuando oyó _____ las palabras y profecía de Obed profeta, fue confortado, y quitó las abominac…»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Jeremot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15:8? «Y cuando oyó _____ las palabras y profecía de Obed profeta, fue confortado, y quitó las abominac…»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(2 Crónicas 15:12): «Y _____ en concierto de que buscarían al SEÑOR el Dios de sus padres, de todo su corazón y de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entraron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cerviz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condujeron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encendió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entraron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(2 Crónicas 15:12): «Y _____ en concierto de que buscarían al SEÑOR el Dios de sus padres, de todo su corazón y de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 quitó Asa de ser reina madre? (2 Crónicas 15)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Maaca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Ben-adad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Baasa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15:17, ¿qué nombre falta? «Mas con todo eso los altos no eran quitados de _____, aunque el corazón de Asa fue perfecto mien…»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Hulda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15:17, ¿qué nombre falta? «Mas con todo eso los altos no eran quitados de _____, aunque el corazón de Asa fue perfecto mien…»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15:2? «y salió al encuentro a _____, y le dijo: Oídme, Asa, y todo Judá y Benjamín: El SEÑOR es con vos…»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15:2? «y salió al encuentro a _____, y le dijo: Oídme, Asa, y todo Judá y Benjamín: El SEÑOR es con vos…»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15:4): «…n su tribulación se convirtieron al SEÑOR Dios de _____, y le buscaron, él fue hallado de ellos.»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15:4): «…n su tribulación se convirtieron al SEÑOR Dios de _____, y le buscaron, él fue hallado de ellos.»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15:7, ¿qué palabra falta? «_____ pues vosotros, y no descoyunten vuestras manos; que salario hay para vuestra obra.»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Esforzaos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siclos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confortaos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sonaban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Esforzaos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15:7, ¿qué palabra falta? «_____ pues vosotros, y no descoyunten vuestras manos; que salario hay para vuestra obra.»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2 Crónicas 15:9? «E hizo juntar a todo _____ y Benjamín, y con ellos los extranjeros de Efraín, y de Manasés, y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Azeca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2 Crónicas 15:9? «E hizo juntar a todo _____ y Benjamín, y con ellos los extranjeros de Efraín, y de Manasés, y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Maaca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quitó Asa de ser reina madre? (2 Crónicas 15)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la cantidad correcta (2 Crónicas 15:11): «…o día sacrificaron al SEÑOR, de los despojos que habían traído, _____ bueyes y siete mil ovejas.»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ochenta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setecientos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(2 Crónicas 15:11): «…o día sacrificaron al SEÑOR, de los despojos que habían traído, _____ bueyes y siete mil ovejas.»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15:13, ¿qué nombre falta? «…e cualquiera que no buscase al SEÑOR el Dios de _____, muriese, grande o pequeño, hombre o mujer…»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15:13, ¿qué nombre falta? «…e cualquiera que no buscase al SEÑOR el Dios de _____, muriese, grande o pequeño, hombre o mujer…»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2 Crónicas 15:18? «…metió en la Casa de Dios lo que su padre había _____, y lo que él había consagrado, plata y oro…»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dedicado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declarase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calderas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dedicado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2 Crónicas 15:18? «…metió en la Casa de Dios lo que su padre había _____, y lo que él había consagrado, plata y oro…»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la cantidad correcta (2 Crónicas 15:6): «Y la _____ gente destruía a la otra, y una ciudad a otra; porque Dios los conturbó con todas cal…»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millares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la cantidad correcta (2 Crónicas 15:6): «Y la _____ gente destruía a la otra, y una ciudad a otra; porque Dios los conturbó con todas cal…»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2 Crónicas 15:14, ¿qué palabra falta? «Y _____ al SEÑOR con gran voz y júbilo, a son de trompetas y de bocinas.»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descárganos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juraron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cubrían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juraron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2 Crónicas 15:14, ¿qué palabra falta? «Y _____ al SEÑOR con gran voz y júbilo, a son de trompetas y de bocinas.»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2 Crónicas 15:1? «Y vino el espíritu de Dios sobre _____ hijo de Obed;»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Ismaquías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2 Crónicas 15:1? «Y vino el espíritu de Dios sobre Azarías hijo de _____;»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Cedrón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Obed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15:1? «Y vino el espíritu de Dios sobre Azarías hijo de _____;»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15: Asa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Azarías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2 Crónicas 15:1? «Y vino el espíritu de Dios sobre _____ hijo de Obed;»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(2 Crónicas 15:10): «Congregaron, pues , en _____ en el mes tercero, a los quince años del reino de Asa.»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Damasco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(2 Crónicas 15:10): «Congregaron, pues , en _____ en el mes tercero, a los quince años del reino de Asa.»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2 Crónicas 15:19, ¿qué nombre falta? «Y no hubo guerra hasta los treinta y cinco años del reinado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2 Crónicas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2 Crónicas 15:19, ¿qué nombre falta? «Y no hubo guerra hasta los treinta y cinco años del reinado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2 Crónicas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15: Asa renueva 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