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14: Asa reforma Judá y vence a Zera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14:11): «Y clamó _____ al SEÑOR su Dios, y dijo: SEÑOR, no tienes tú más con el grande que con el que nin…»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14:11): «Y clamó _____ al SEÑOR su Dios, y dijo: SEÑOR, no tienes tú más con el grande que con el que nin…»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14:3, ¿qué palabra falta? «Porque quitó los _____ del culto ajeno, y los altos; quebró las imágenes, y taló los bosques;»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14:3, ¿qué palabra falta? «Porque quitó los _____ del culto ajeno, y los altos; quebró las imágenes, y taló los bosques;»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14:6? «Y edificó ciudades fuertes en _____, por cuanto había paz en la tierra, y no había guerra contra…»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14:6? «Y edificó ciudades fuertes en _____, por cuanto había paz en la tierra, y no había guerra contra…»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14:10): «Pero _____ salió contra él, y ordenaron la batalla en el valle de Sefata junto a Maresa.»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14:10): «Pero _____ salió contra él, y ordenaron la batalla en el valle de Sefata junto a Maresa.»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14:13, ¿qué nombre falta? «Y _____, y el pueblo que con él estaba, los siguió hasta Gerar; y cayeron los etíopes hasta no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14:13, ¿qué nombre falta? «Y _____, y el pueblo que con él estaba, los siguió hasta Gerar; y cayeron los etíopes hasta no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14:1? «Y durmió _____ con sus padres, y fue sepultado en la ciudad de David. Y reinó en su lugar su hij…»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2 Crónicas 14:2? «E hizo _____ lo bueno y lo recto en los ojos del SEÑOR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14:2? «E hizo _____ lo bueno y lo recto en los ojos del SEÑOR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14:4): «y mandó a _____ que buscasen al SEÑOR el Dios de sus padres, y cumplieron la ley y los mandamien…»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Ben-hail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14:4): «y mandó a _____ que buscasen al SEÑOR el Dios de sus padres, y cumplieron la ley y los mandamien…»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14:7, ¿qué nombre falta? «Dijo, por tanto, a _____: Edifiquemos estas ciudades, y cerquémoslas de muros con torres, puerta…»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14:7, ¿qué nombre falta? «Dijo, por tanto, a _____: Edifiquemos estas ciudades, y cerquémoslas de muros con torres, puerta…»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14:9? «Y salió contra ellos _____ etíope con un ejército de mil millares, y trescientos carros; y vino…»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14:9? «Y salió contra ellos _____ etíope con un ejército de mil millares, y trescientos carros; y vino…»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14:12): «Y el SEÑOR deshizo los etíopes delante de _____ y delante de Judá; y huyeron los etíopes.»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14:12): «Y el SEÑOR deshizo los etíopes delante de _____ y delante de Judá; y huyeron los etíopes.»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14:1? «Y durmió _____ con sus padres, y fue sepultado en la ciudad de David. Y reinó en su lugar su hij…»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14:14, ¿qué nombre falta? «E hirieron todas las ciudades alrededor de _____, porque el terror del SEÑOR era sobre ellos;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14:14, ¿qué nombre falta? «E hirieron todas las ciudades alrededor de _____, porque el terror del SEÑOR era sobre ellos;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14:1? «…con sus padres, y fue sepultado en la ciudad de _____. Y reinó en su lugar su hijo Asa, en cuyos…»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Natanael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14:1? «…con sus padres, y fue sepultado en la ciudad de _____. Y reinó en su lugar su hijo Asa, en cuyos…»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14:8): «…ién Asa ejército que traía escudos y lanzas; de _____ trescientos mil, y de Benjamín doscientos…»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14:8): «…ién Asa ejército que traía escudos y lanzas; de _____ trescientos mil, y de Benjamín doscientos…»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14:15, ¿qué palabra falta? «_____ dieron sobre las cabañas de los ganados, y trajeron muchas ovejas y camellos, y volvieron…»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excelencia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14:15, ¿qué palabra falta? «_____ dieron sobre las cabañas de los ganados, y trajeron muchas ovejas y camellos, y volvieron…»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14: Asa reforma Judá y vence a Zera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14:8): «Tuvo también _____ ejército que traía escudos y lanzas; de Judá trescientos mil, y de Benjamín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14:8): «Tuvo también _____ ejército que traía escudos y lanzas; de Judá trescientos mil, y de Benjamín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14:15, ¿qué nombre falta? «…eron sobre las cabañas de los ganados, y trajeron muchas ovejas y camellos, y volvieron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Elcana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14:15, ¿qué nombre falta? «…eron sobre las cabañas de los ganados, y trajeron muchas ovejas y camellos, y volvieron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14:5? «Quitó asimismo de todas las ciudades de _____ los altos y las imágenes, y estuvo el reino quieto…»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14:5? «Quitó asimismo de todas las ciudades de _____ los altos y las imágenes, y estuvo el reino quieto…»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14: Asa reforma Judá y vence a Zera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