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13: Abías vence a Jeroboam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13:6? «Pero _____ hijo de Nabat, siervo de Salomón hijo de David, se levantó y rebeló contra su señor;»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Sefatías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Gur-baal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13:6? «Pero _____ hijo de Nabat, siervo de Salomón hijo de David, se levantó y rebeló contra su señor;»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13:17): «Y _____ y su pueblo hacían en ellos gran mortandad; y cayeron heridos de Israel quinientos mil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13:17): «Y _____ y su pueblo hacían en ellos gran mortandad; y cayeron heridos de Israel quinientos mil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13:4, ¿qué nombre falta? «Y se levantó _____ sobre el monte de Zemaraim, que es en los montes de Efraín, y dijo: Oídme, Je…»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Joaquín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13:4, ¿qué nombre falta? «Y se levantó _____ sobre el monte de Zemaraim, que es en los montes de Efraín, y dijo: Oídme, Je…»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13:9? «…tros a los sacerdotes del SEÑOR, a los hijos de _____, y a los levitas, y os habéis hecho sacerd…»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Bezaleel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13:9? «…tros a los sacerdotes del SEÑOR, a los hijos de _____, y a los levitas, y os habéis hecho sacerd…»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13:14): «Entonces cuando miró _____, he aquí que tenía batalla delante y a las espaldas; por lo que clama…»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Mesilemot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13:14): «Entonces cuando miró _____, he aquí que tenía batalla delante y a las espaldas; por lo que clama…»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reinó Abiam en Jerusalén? (2 Crónicas 13)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13:19, ¿qué nombre falta? «Y siguió _____ a Jeroboam, y le tomó algunas ciudades, a Bet-el con sus aldeas, a Jesana con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13:19, ¿qué nombre falta? «Y siguió _____ a Jeroboam, y le tomó algunas ciudades, a Bet-el con sus aldeas, a Jesana con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13:2? «Y reinó tres años en _____. El nombre de su madre fue Micaías hija de Uriel de Gabaa. Y hubo gue…»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Quenaana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13:2? «Y reinó tres años en _____. El nombre de su madre fue Micaías hija de Uriel de Gabaa. Y hubo gue…»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13:5): «¿No sabéis vosotros, que el SEÑOR Dios de _____ dio el reino a David sobre Israel para siempre…»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13:5): «¿No sabéis vosotros, que el SEÑOR Dios de _____ dio el reino a David sobre Israel para siempre…»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13:8, ¿qué nombre falta? «…eino del SEÑOR que esta en mano de los hijos de _____; porque sois muchos, y tenéis con vosotros…»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13:8, ¿qué nombre falta? «…eino del SEÑOR que esta en mano de los hijos de _____; porque sois muchos, y tenéis con vosotros…»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13:10? «…y los sacerdotes que ministran al SEÑOR son los hijos de _____, y los levitas están en la obra;»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Jahaziel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Jehiel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Maasías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13:10? «…y los sacerdotes que ministran al SEÑOR son los hijos de _____, y los levitas están en la obra;»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reinó Abiam en Jerusalén? (2 Crónicas 13)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13:13): «Pero _____ hizo girar una emboscada para venir a ellos por la espalda; y estando así delante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13:13): «Pero _____ hizo girar una emboscada para venir a ellos por la espalda; y estando así delante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13:15, ¿qué nombre falta? «y los de _____ alzaron grita. Y cuando ellos alzaron grita, Dios desbarató a Jeroboam y a todo 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Jesana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Semeías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13:15, ¿qué nombre falta? «y los de _____ alzaron grita. Y cuando ellos alzaron grita, Dios desbarató a Jeroboam y a todo 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13:18? «Así fueron humillados los hijos de _____ en aquel tiempo; mas los hijos de Judá se fortificaron…»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Bezaleel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En-gadi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13:18? «Así fueron humillados los hijos de _____ en aquel tiempo; mas los hijos de Judá se fortificaron…»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13:21): «Pero se fortificó _____; y tomó catorce mujeres, y engendró veintidós hijos, y dieciséis hijas.»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Selomit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13:21): «Pero se fortificó _____; y tomó catorce mujeres, y engendró veintidós hijos, y dieciséis hijas.»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13:3, ¿qué nombre falta? «Entonces ordenó _____ batalla con el ejército de los valerosos en la guerra, cuatrocientos mil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Sefata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Hadlai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13:3, ¿qué nombre falta? «Entonces ordenó _____ batalla con el ejército de los valerosos en la guerra, cuatrocientos mil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2 Crónicas 13:1? «A los dieciocho años del rey _____, reinó Abías sobre Judá.»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13:7? «y que se allegaron a el hombres vanos, hijos de _____, y pudieron más que Roboam hijo de Salomón…»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Absalón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Belial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Belial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13:7? «y que se allegaron a el hombres vanos, hijos de _____, y pudieron más que Roboam hijo de Salomón…»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13: Abías vence a Jeroboam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13:1? «A los dieciocho años del rey _____, reinó Abías sobre Judá.»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(2 Crónicas 13:11): «los _____ queman al SEÑOR los holocaustos cada mañana y cada tarde, y el incienso aromático; y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ordenó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concierto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13:11): «los _____ queman al SEÑOR los holocaustos cada mañana y cada tarde, y el incienso aromático; y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13:22, ¿qué nombre falta? «Lo demás de los hechos de _____, sus caminos, y sus negocios, está escrito en la historia de Idd…»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Baalat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Seredata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13:22, ¿qué nombre falta? «Lo demás de los hechos de _____, sus caminos, y sus negocios, está escrito en la historia de Idd…»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13: Abías vence a Jeroboam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