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12: Sisac invade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12:1? «Y cuando _____ hubo confirmado el reino, dejó la ley del SEÑOR, y con él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12:1? «Y cuando _____ hubo confirmado el reino, dejó la ley del SEÑOR, y con él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12:16): «Y durmió _____ con sus padres, y fue sepultado en la ciudad de David; y reinó en su lugar Abías…»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12:16): «Y durmió _____ con sus padres, y fue sepultado en la ciudad de David; y reinó en su lugar Abías…»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12:5, ¿qué nombre falta? «Entonces vino _____ profeta a Roboam y a los príncipes de Judá, que estaban reunidos en Jerusalé…»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12:5, ¿qué nombre falta? «Entonces vino _____ profeta a Roboam y a los príncipes de Judá, que estaban reunidos en Jerusalé…»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12:12? «…el SEÑOR se apartó de él, para no destruirlo del todo; y también en _____ las cosas fueron bien.»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Mesilemot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12:12? «…el SEÑOR se apartó de él, para no destruirlo del todo; y también en _____ las cosas fueron bien.»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12:3): «…de a caballo; mas el pueblo que venía con él de _____, no tenía número; a saber , de libios, suq…»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12:3): «…de a caballo; mas el pueblo que venía con él de _____, no tenía número; a saber , de libios, suq…»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Roboam cuando comenzó a reinar?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12:7, ¿qué nombre falta? «…ue se habían humillado, fue palabra del SEÑOR a _____, diciendo: Se han humillado; no los destru…»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12:7, ¿qué nombre falta? «…ue se habían humillado, fue palabra del SEÑOR a _____, diciendo: Se han humillado; no los destru…»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12:10? «Y en lugar de ellos hizo el rey _____ paveses de bronce, y los entregó en manos de los príncipes…»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12:10? «Y en lugar de ellos hizo el rey _____ paveses de bronce, y los entregó en manos de los príncipes…»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(2 Crónicas 12:14): «E hizo lo malo, porque no _____ su corazón para buscar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fornicasen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apercibió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apercibió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(2 Crónicas 12:14): «E hizo lo malo, porque no _____ su corazón para buscar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12:2, ¿qué nombre falta? «Y en el quinto año del rey _____ subió Sisac rey de Egipto contra Jerusalén (por cuanto se había…»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12:2, ¿qué nombre falta? «Y en el quinto año del rey _____ subió Sisac rey de Egipto contra Jerusalén (por cuanto se había…»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2 Crónicas 12:4? «Y tomó las ciudades fuertes de _____, y llegó hasta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12:4? «Y tomó las ciudades fuertes de _____, y llegó hasta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Roboam cuando comenzó a reinar?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12:6): «Y los príncipes de _____ y el rey se humillaron, y dijeron: Justo es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12:6): «Y los príncipes de _____ y el rey se humillaron, y dijeron: Justo es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12:8, ¿qué palabra falta? «Pero serán sus _____; para que sepan qué es servirme a mí, y servir a los reinos de las naciones…»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añadió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12:8, ¿qué palabra falta? «Pero serán sus _____; para que sepan qué es servirme a mí, y servir a los reinos de las naciones…»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12:11? «Y cuando el rey iba a la Casa del SEÑOR, _____ los de la guardia, y los traían, y después los vo…»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engañe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12:11? «Y cuando el rey iba a la Casa del SEÑOR, _____ los de la guardia, y los traían, y después los vo…»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12:13): «Fortificado, pues , _____, reinó en Jerusalén; y era Roboam de cuarenta y un años cuando comenzó…»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12:13): «Fortificado, pues , _____, reinó en Jerusalén; y era Roboam de cuarenta y un años cuando comenzó…»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12: Sisac invade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reinó Roboam en Jerusalén?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reinó Roboam en Jerusalén?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madre de Roboam?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Naama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madre de Roboam?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de Egipto atacó Jerusalén?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Sisac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Egipto atacó Jerusalén?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12: Sisac invade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