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11: Roboam fortalece Judá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nombre completa 2 Crónicas 11:7? «y a _____, y a Soco, y a Adulam,»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Bet-sur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Jerusa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Libna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Judea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Bet-sur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2 Crónicas 11:7? «y a _____, y a Soco, y a Adulam,»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(2 Crónicas 11:17): «Así fortificaron el reino de _____, y confirmaron a Roboam hijo de Salomón por tres años, porque…»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Amasías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Eliacim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Amarías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11:17): «Así fortificaron el reino de _____, y confirmaron a Roboam hijo de Salomón por tres años, porque…»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2 Crónicas 11:4, ¿qué nombre falta? «…cho este negocio. Y ellos oyeron la palabra del SEÑOR, y se volvieron, y no fueron contra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Gabaa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Jeroboam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Jeroboam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11:4, ¿qué nombre falta? «…cho este negocio. Y ellos oyeron la palabra del SEÑOR, y se volvieron, y no fueron contra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nombre completa 2 Crónicas 11:9? «y a _____, y a Laquis, y a Azeca,»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Bet-semes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Asaf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Adoraim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Adoraim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2 Crónicas 11:9? «y a _____, y a Laquis, y a Azeca,»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(2 Crónicas 11:15): «Y él se hizo _____ para los altos, y para los demonios, y para los becerros que él había hecho.»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restituyeron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encuentro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dijeren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(2 Crónicas 11:15): «Y él se hizo _____ para los altos, y para los demonios, y para los becerros que él había hecho.»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guerreros reunió Roboam contra Israel? (2 Crónicas 11)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Ciento ochenta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mes octavo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cuatrocientos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2 Crónicas 11:20, ¿qué nombre falta? «Después de ella tomó a _____ hija de Absalón, la cual le dio a luz a Abías, a Atai, Ziza, y Selo…»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Josabad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Maaca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Maaca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11:20, ¿qué nombre falta? «Después de ella tomó a _____ hija de Absalón, la cual le dio a luz a Abías, a Atai, Ziza, y Selo…»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nombre completa 2 Crónicas 11:2? «Mas vino palabra del SEÑOR a _____ varón de Dios,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Jesana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Samarías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Semeías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Tecoa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Semeías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2 Crónicas 11:2? «Mas vino palabra del SEÑOR a _____ varón de Dios,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(2 Crónicas 11:5): «Y habitó _____ en Jerusalén, y edificó ciudades para fortificar a Judá.»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Obed-edom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Gederot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Roboam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11:5): «Y habitó _____ en Jerusalén, y edificó ciudades para fortificar a Judá.»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Según 2 Crónicas 11:8, ¿qué nombre falta? «y a _____, y a Maresa, y a Zif,»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Ticva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Asaías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Gat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2 Crónicas 11:8, ¿qué nombre falta? «y a _____, y a Maresa, y a Zif,»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2 Crónicas 11:11? «_____ también las fortalezas, y puso en ellas capitanes, y provisiones, y vino, y aceite;»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lámpara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Fortificó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hacían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confesar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Fortificó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2 Crónicas 11:11? «_____ también las fortalezas, y puso en ellas capitanes, y provisiones, y vino, y aceite;»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Ciento ochenta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guerreros reunió Roboam contra Israel? (2 Crónicas 11)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(2 Crónicas 11:13): «Y los sacerdotes y levitas que estaban en todo _____, se juntaron a él de todos sus términos.»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Naama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11:13): «Y los sacerdotes y levitas que estaban en todo _____, se juntaron a él de todos sus términos.»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2 Crónicas 11:16, ¿qué nombre falta? «…uéllos acudieron también de todas las tribus de _____ los que habían puesto su corazón en buscar…»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Arabia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Parvaim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Joacim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11:16, ¿qué nombre falta? «…uéllos acudieron también de todas las tribus de _____ los que habían puesto su corazón en buscar…»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nombre completa 2 Crónicas 11:19? «La cual le dio a luz hijos: a _____, y a Samarías, y a Zaham.»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Baasa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Semeías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Gabaón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Jeús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2 Crónicas 11:19? «La cual le dio a luz hijos: a _____, y a Samarías, y a Zaham.»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(2 Crónicas 11:22): «Y puso _____ a Abías hijo de Maaca por cabeza y príncipe de sus hermanos, porque quería hacerle…»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Palestina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Roboam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Judea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Jerimot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11:22): «Y puso _____ a Abías hijo de Maaca por cabeza y príncipe de sus hermanos, porque quería hacerle…»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2 Crónicas 11:3, ¿qué nombre falta? «Habla a _____ hijo de Salomón, rey de Judá, y a todos los Israelitas que están en Judá y Benjamí…»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Zebadías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Galaad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Roboam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11:3, ¿qué nombre falta? «Habla a _____ hijo de Salomón, rey de Judá, y a todos los Israelitas que están en Judá y Benjamí…»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2 Crónicas 11:1? «Y cuando vino _____ a Jerusalén, juntó la casa de Judá y de Benjamín, ciento ochenta mil hombres…»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Gabaa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Roboam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Hadlai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nombre completa 2 Crónicas 11:6? «Y edificó a _____, y a Etam, y a Tecoa,»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Nahat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Dodava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Uriel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Belén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2 Crónicas 11:6? «Y edificó a _____, y a Etam, y a Tecoa,»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11: Roboam fortalece Judá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11:1? «Y cuando vino _____ a Jerusalén, juntó la casa de Judá y de Benjamín, ciento ochenta mil hombres…»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(2 Crónicas 11:12): «…dos y lanzas. Las fortificó, pues, en gran manera, y _____ y Benjamín estuvieron de parte de él.»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Jeremías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Geba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Tilgat-pileser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11:12): «…dos y lanzas. Las fortificó, pues, en gran manera, y _____ y Benjamín estuvieron de parte de él.»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2 Crónicas 11:23, ¿qué nombre falta? «…parció todos sus hijos por todas las tierras de _____ y de Benjamín, y por todas las ciudades fu…»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Jehalelel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Roboam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11:23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11:23, ¿qué nombre falta? «…parció todos sus hijos por todas las tierras de _____ y de Benjamín, y por todas las ciudades fu…»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11:23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11: Roboam fortalece Judá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