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10: El reino se divide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2 Crónicas 10:19, ¿qué nombre falta? «Así se rebeló _____ de la casa de David hasta hoy.»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Ismaquías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Jozabad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Moriah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2 Crónicas 10:19, ¿qué nombre falta? «Así se rebeló _____ de la casa de David hasta hoy.»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cantidad completa 2 Crónicas 10:5? «Y él les dijo: Volved a mí de aquí a _____ días. Y el pueblo se fue.»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dieciséis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cantidad completa 2 Crónicas 10:5? «Y él les dijo: Volved a mí de aquí a _____ días. Y el pueblo se fue.»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10:15): «…ara cumplir el SEÑOR su palabra que había hablado, por _____ Silonita, a Jeroboam hijo de Nabat.»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Hazezontamar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Ahías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Ahías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10:15): «…ara cumplir el SEÑOR su palabra que había hablado, por _____ Silonita, a Jeroboam hijo de Nabat.»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10:3, ¿qué nombre falta? «Y enviaron y le llamaron. Vino, pues , _____, y todo Israel, y hablaron a Roboam,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Zicri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10:3, ¿qué nombre falta? «Y enviaron y le llamaron. Vino, pues , _____, y todo Israel, y hablaron a Roboam,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2 Crónicas 10:8? «Mas él, _____ el consejo que le dieron los viejos, tomó consejo con los jóvenes que se habían cr…»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dejando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extendiere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tomaron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requiera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dejando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2 Crónicas 10:8? «Mas él, _____ el consejo que le dieron los viejos, tomó consejo con los jóvenes que se habían cr…»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ciudad fue Roboam para ser proclamado rey? (2 Crónicas 10)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Bet-el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Anatot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Tirsa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10:12): «Vino, pues, _____ con todo el pueblo a Roboam al tercer día; según el rey les había mandado dici…»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Eliab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Bezaleel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10:12): «Vino, pues, _____ con todo el pueblo a Roboam al tercer día; según el rey les había mandado dici…»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10:17, ¿qué nombre falta? «Mas reinó _____ sobre los hijos de Israel que habitaban en las ciudades de Judá.»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Libna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Micael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Dodava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2 Crónicas 10:17, ¿qué nombre falta? «Mas reinó _____ sobre los hijos de Israel que habitaban en las ciudades de Judá.»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2 Crónicas 10:4? «Tu padre _____ nuestro yugo; afloja tú, pues, ahora algo de la dura servidumbre, y del grave yug…»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campiñas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aconsejaron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humillaste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agravó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agravó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2 Crónicas 10:4? «Tu padre _____ nuestro yugo; afloja tú, pues, ahora algo de la dura servidumbre, y del grave yug…»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(2 Crónicas 10:7): «Y ellos le _____, diciendo: Si buscares el bien a este pueblo, y los agradares, y les hablares 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hablaron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conspiración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palacios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liberal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hablaron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10:7): «Y ellos le _____, diciendo: Si buscares el bien a este pueblo, y los agradares, y les hablares 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10:9, ¿qué palabra falta? «y les dijo: ¿Qué _____ vosotros que respondamos a este pueblo, que me ha hablado, diciendo: Aliv…»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desollaban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aconsejáis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cedros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circundaban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aconsejáis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10:9, ¿qué palabra falta? «y les dijo: ¿Qué _____ vosotros que respondamos a este pueblo, que me ha hablado, diciendo: Aliv…»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fue Roboam para ser proclamado rey? (2 Crónicas 10)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2 Crónicas 10:11? «Así que, mi padre os cargó de grave yugo, y yo _____ a vuestro yugo; mi padre os castigó con azo…»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aldeas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fuesen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añadiré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queméis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añadiré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2 Crónicas 10:11? «Así que, mi padre os cargó de grave yugo, y yo _____ a vuestro yugo; mi padre os castigó con azo…»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10:13): «Y les respondió el rey ásperamente; pues dejó el rey _____ el consejo de los viejos,»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Dodava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10:13): «Y les respondió el rey ásperamente; pues dejó el rey _____ el consejo de los viejos,»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10:16, ¿qué nombre falta? «Y viendo todo _____ que el rey no les había oído, respondió el pueblo al rey, diciendo: ¿Qué par…»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Belial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Nimsi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Mesulam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10:16, ¿qué nombre falta? «Y viendo todo _____ que el rey no les había oído, respondió el pueblo al rey, diciendo: ¿Qué par…»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10:18? «Envió luego el rey _____ a Adoram, que tenía cargo de los tributos; pero le apedrearon los hijos…»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Harhas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Hanani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Elisafán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10:18? «Envió luego el rey _____ a Adoram, que tenía cargo de los tributos; pero le apedrearon los hijos…»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10:6): «Entonces el rey _____ tomó consejo con los viejos, que habían estado delante de Salomón su padre…»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10:6): «Entonces el rey _____ tomó consejo con los viejos, que habían estado delante de Salomón su padre…»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regresó de Egipto al oír que Salomón había muerto? (2 Crónicas 10)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Adoram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10:14, ¿qué palabra falta? «y les habló _____ al consejo de los jóvenes, diciendo: Mi padre agravó vuestro yugo, y yo añadir…»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fábula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hiciesen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conforme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conforme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10:14, ¿qué palabra falta? «y les habló _____ al consejo de los jóvenes, diciendo: Mi padre agravó vuestro yugo, y yo añadir…»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10: El reino se divide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regresó de Egipto al oír que Salomón había muerto? (2 Crónicas 10)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10:1? «Y _____ fue a Siquem porque en Siquem se había juntado todo Israel para hacerlo rey.»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Maresa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Eliada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2 Crónicas 10:1? «Y _____ fue a Siquem porque en Siquem se había juntado todo Israel para hacerlo rey.»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(2 Crónicas 10:10): «Entonces los _____ que se habían criado con él, le hablaron, diciendo: Así dirás al pueblo que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hablaron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buscase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jóvenes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jóvenes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10:10): «Entonces los _____ que se habían criado con él, le hablaron, diciendo: Así dirás al pueblo que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10: El reino se divide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