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1: Salomón pide sabiduría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1:17, ¿qué nombre falta? «Y subían, y sacaban de _____ un carro por seiscientas piezas de plata, y un caballo por ciento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Semaías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1:17, ¿qué nombre falta? «Y subían, y sacaban de _____ un carro por seiscientas piezas de plata, y un caballo por ciento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1:5? «Asimismo el altar de bronce que había hecho _____ hijo de Uri hijo de Hur, estaba allí delante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Bezaleel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Azazías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Bezaleel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1:5? «Asimismo el altar de bronce que había hecho _____ hijo de Uri hijo de Hur, estaba allí delante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1:13): «Y volvió _____ a Jerusalén del alto que estaba en Gabaón, de ante el tabernáculo del testimonio…»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1:13): «Y volvió _____ a Jerusalén del alto que estaba en Gabaón, de ante el tabernáculo del testimonio…»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1:3, ¿qué nombre falta? «Y fue _____, y con él toda la congregación, al alto que había en Gabaón; porque allí estaba el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Asaf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1:3, ¿qué nombre falta? «Y fue _____, y con él toda la congregación, al alto que había en Gabaón; porque allí estaba el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1:7? «Y aquella noche apareció Dios a _____, y le dijo: Demanda lo que quisieres que yo te dé.»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Adulam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1:7? «Y aquella noche apareció Dios a _____, y le dijo: Demanda lo que quisieres que yo te dé.»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lugar fue Salomón para ofrecer sacrificios? (2 Crónicas 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Gabaón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los lugares altos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el arca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Anatot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1:11): «Y dijo Dios a _____: Por cuanto esto fue en tu corazón, que no pediste riquezas, hacienda, o glo…»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1:11): «Y dijo Dios a _____: Por cuanto esto fue en tu corazón, que no pediste riquezas, hacienda, o glo…»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1:15, ¿qué nombre falta? «Y puso el rey plata y oro en _____ como piedras, y madera de cedro como cabrahigos que nacen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Berequías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1:15, ¿qué nombre falta? «Y puso el rey plata y oro en _____ como piedras, y madera de cedro como cabrahigos que nacen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1:2? «Y llamó _____ a todo Israel, tribunos, centuriones, y jueces, y a todos los príncipes de todo Is…»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Tobadonías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1:2? «Y llamó _____ a todo Israel, tribunos, centuriones, y jueces, y a todos los príncipes de todo Is…»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1:4): «Mas _____ había traído el arca de Dios de Quiriat-jearim al lugar que él le había preparado;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Joaquín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Johanán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1:4): «Mas _____ había traído el arca de Dios de Quiriat-jearim al lugar que él le había preparado;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1:6, ¿qué nombre falta? «Subió, pues , _____ allá delante del SEÑOR, al altar de bronce que estaba en el tabernáculo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Zemaraim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Josafat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1:6, ¿qué nombre falta? «Subió, pues , _____ allá delante del SEÑOR, al altar de bronce que estaba en el tabernáculo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Gabaón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lugar fue Salomón para ofrecer sacrificios? (2 Crónicas 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1:8? «Y _____ dijo a Dios: Tú has hecho con David mi padre grande misericordia, y a mí me has puesto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Sisac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Silhi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1:8? «Y _____ dijo a Dios: Tú has hecho con David mi padre grande misericordia, y a mí me has puesto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(2 Crónicas 1:10): «Dame, pues, ahora _____ y ciencia, para que pueda gobernar este pueblo; porque ¿quién podrá juzg…»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culpas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añades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sabiduría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1:10): «Dame, pues, ahora _____ y ciencia, para que pueda gobernar este pueblo; porque ¿quién podrá juzg…»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2 Crónicas 1:12, ¿qué palabra falta? «_____ y ciencia te es dada; y también te daré riquezas, hacienda y gloria, cual nunca hubo en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medidas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cogieron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1:12, ¿qué palabra falta? «_____ y ciencia te es dada; y también te daré riquezas, hacienda y gloria, cual nunca hubo en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1:14? «Y juntó _____ carros y gente de a caballo; y tuvo mil cuatrocientos carros, y doce mil jinetes…»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Ahicam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Ben-hail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1:14? «Y juntó _____ carros y gente de a caballo; y tuvo mil cuatrocientos carros, y doce mil jinetes…»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1: Salomón pide sabiduría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holocaustos ofreció Salomón en Gabaón? (2 Crónicas 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holocaustos ofreció Salomón en Gabaón? (2 Crónicas 1)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2 Crónicas 1:1? «Y _____ hijo de David fue confirmado en su reino; y el SEÑOR su Dios fue con él, y le magnificó…»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Zabad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1:1? «Y _____ hijo de David fue confirmado en su reino; y el SEÑOR su Dios fue con él, y le magnificó…»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(2 Crónicas 1:9): «…a firme, oh SEÑOR Dios, tu palabra con mi padre _____; porque tú me has puesto por rey sobre un…»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Secanías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1:9): «…a firme, oh SEÑOR Dios, tu palabra con mi padre _____; porque tú me has puesto por rey sobre un…»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1: Salomón pide sabiduría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