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9: Dios ama al dador alegre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envió Pablo a los hermanos antes de su llegada?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la ofrenda estuviera preparada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envió Pablo a los hermanos antes de su llegada?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podía ocurrir si los macedonios hallaban desprevenidos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Pablo y los corintios quedarían avergonzados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obediencia al evangelio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Pablo y los corintios quedarían avergonzados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ocurrir si los macedonios hallaban desprevenidos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debía estar preparada la ofrenda prometida?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tristeza ni por obligación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expresión de generosidad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una expresión de generosidad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 estar preparada la ofrenda prometida?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cosecha quien siembra escasamente?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Escasamente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cosecha quien siembra escasamente?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cosecha quien siembra generosamente?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Generosamente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cosecha quien siembra generosamente?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quiénes era el servicio de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debe decidir cada persona cuánto 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debe decidir cada persona cuánto 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no debe darse una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expresión de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tristeza ni por obligación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tristeza ni por obligación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no debe darse una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clase de dador ama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dador alegre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dador alegre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clase de dador ama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puede hacer Dios abundar en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puede hacer Dios abundar en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da Dios suficiencia 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abundar en toda buena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da Dios suficiencia 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quiénes era el servicio de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reparte el justo generoso?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dador alegre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Hijos e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reparte el justo generoso?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permanece la justicia de quien comparte?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noche y 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permanece la justicia de quien comparte?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proporciona semilla al que siembra y pan para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dador alegre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proporciona semilla al que siembra y pan para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aumentará Dios junto con la semilla?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frutos de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frutos de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aumentará Dios junto con la semilla?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serían enriquecidos los creyentes en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abundar en toda buena obra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ser generosos en toda ocasión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serían enriquecidos los creyentes en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conocía Pablo acerca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Orarían por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producía la generosidad por medio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frutos de la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Acción de gracias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producía la generosidad por medio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dos resultados producía el servicio de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Suplía necesidades y multiplicaba las acciones de gracias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Pablo y los corintios quedarían avergonzados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obediencia al evangelio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Suplía necesidades y multiplicaba las acciones de gracias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resultados producía el servicio de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glorificaban los beneficiarios de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Toda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Generosamente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glorificaban los beneficiarios de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demostraba la generosa contribución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 generosos en toda ocasión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expresión de generosidad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obediencia al evangelio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que la ofrenda estuviera preparada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obediencia al evangelio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demostraba la generosa contribución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harían por los corintios quienes recibieran la ayuda?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Orarían por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Orarían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harían por los corintios quienes recibieran la ayuda?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buena disposición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conocía Pablo acerca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don da gracias Pablo al concluir?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don indescriptible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fragancia del conocimiento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aguijón en la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armas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el don indescriptible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don da gracias Pablo al concluir?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9: Dios ama al dador alegre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región decía Pablo que Acaya estaba preparada desde el año anterior?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paraíso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Macedonia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región decía Pablo que Acaya estaba preparada desde el año anterior?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producido el entusiasmo de los corintios en muchos?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buena disposición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Orarían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Acción de gracias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había estimulado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Corintios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había estimulado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producido el entusiasmo de los corintios en muchos?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Corintios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9: Dios ama al dador alegre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