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8: La gracia de dar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se entregaron primero los macedonios?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iglesias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Llevarlo a término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gracia de 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se entregaron primero los macedonios?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animó Pablo a completar la obra de gracia en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compañero y colaborador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Tito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animó Pablo a completar la obra de gracia en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cinco áreas abundaban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primero no le sobró y al segundo no le faltó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sinceridad del amor de los corintios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Fe, palabra, conocimiento, diligencia y amor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Para enriquecer a los creyentes mediante su pobreza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Fe, palabra, conocimiento, diligencia y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cinco áreas abundaban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otra gracia debían abundar?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Cualquier acusación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prueba de su amor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No, buscaba igualdad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gracia de 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la gracia de 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otra gracia debían abundar?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quería comprobar Pablo al mencionar la diligencia de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sinceridad del amor de los corintios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Voluntariamente y con gran diligencia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Delante del Señor y de las personas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Fe, palabra, conocimiento, diligencia y 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sinceridad del amor de los corintios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quería comprobar Pablo al mencionar la diligencia de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región había actuado generosamente la gracia de Dios en las iglesias?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Macedonia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paraíso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Macedonia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se hizo pobre aunque era rico?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compañero y colaborador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se hizo pobre aunque era rico?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se hizo pobre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la gloria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No, buscaba igualdad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Para enriquecer a los creyentes mediante su pobreza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primero no le sobró y al segundo no le faltó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Para enriquecer a los creyentes mediante su pobreza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se hizo pobre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¿Desde cuándo habían comenzado los corintios a participar en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esa misma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la llegada de Tito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Después de la visita de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el año anterior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Desde el año anterior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cuándo habían comenzado los corintios a participar en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debían hacer con lo que habían comenzado?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Llevarlo a término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prueba de su amor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Cualquier acusación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gracia de 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Llevarlo a término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hacer con lo que habían comenzado?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¿Según qué es aceptada la ofrenda cuando hay buena voluntad?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su servicio al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Según lo que cada uno tiene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la gloria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mucha insistencia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Según lo que cada uno tiene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¿Según qué es aceptada la ofrenda cuando hay buena voluntad?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Macedonia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región había actuado generosamente la gracia de Dios en las iglesias?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¿Buscaba Pablo aliviar a otros y cargar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la gloria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Para enriquecer a los creyentes mediante su pobreza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No, buscaba igualdad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prueba de su 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No, buscaba igualdad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¿Buscaba Pablo aliviar a otros y cargar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suplir la abundancia de unos?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gozo y generosidad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mucha insistencia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No, buscaba igualdad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necesidad de 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necesidad de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suplir la abundancia de unos?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resultado buscaba el intercambio de recursos?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hubiera igualdad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prueba de su amor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No, buscaba igualdad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gozo y generosidad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hubiera igualdad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resultado buscaba el intercambio de recursos?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con quien recogió mucho y quien recogió poco?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gozo y generosidad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primero no le sobró y al segundo no le faltó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Fe, palabra, conocimiento, diligencia y amor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Para enriquecer a los creyentes mediante su pobreza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Al primero no le sobró y al segundo no le faltó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quien recogió mucho y quien recogió poco?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puso en el corazón de Tito el mismo interés por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compañero y colaborador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puso en el corazón de Tito el mismo interés por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abundó a pesar de la gran prueba y profunda pobreza de los macedonios?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primero no le sobró y al segundo no le faltó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gozo y generosidad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mucha insistencia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necesidad de 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partió Tito hacia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mucha insistencia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Delante del Señor y de las personas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sinceridad del amor de los corintios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Voluntariamente y con gran diligencia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Voluntariamente y con gran diligencia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partió Tito hacia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era conocido el hermano enviado con Tito?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su servicio al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Según lo que cada uno tiene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la gloria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Delante del Señor y de las personas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su servicio al evangelio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era conocido el hermano enviado con Tito?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escogieron al hermano que acompañaría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iglesias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Llevarlo a término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gracia de 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iglesias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escogieron al hermano que acompañaría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se administraba aquella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No, buscaba igualdad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Para enriquecer a los creyentes mediante su pobreza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la gloria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mucha insistencia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la gloria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se administraba aquella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deseaban evitar al administrar la abundante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gracia de 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Llevarlo a término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No, buscaba igualdad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Cualquier acusación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Cualquier acusación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deseaban evitar al administrar la abundante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gozo y generosidad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abundó a pesar de la gran prueba y profunda pobreza de los macedonios?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¿Delante de quiénes procuraban hacer lo correcto?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Delante del Señor y de las personas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Voluntariamente y con gran diligencia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sinceridad del amor de los corintios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su servicio al evangelio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Delante del Señor y de las personas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¿Delante de quiénes procuraban hacer lo correcto?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describe Pablo a Tito?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Como mensajeros de las iglesias y gloria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compañero y colaborador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compañero y colaborador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Pablo a Tito?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describe a los otros hermanos enviados?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compañero y colaborador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Como mensajeros de las iglesias y gloria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Como mensajeros de las iglesias y gloria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a los otros hermanos enviados?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debían demostrar los corintios ante las iglesias?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Llevarlo a término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hubiera igualdad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No, buscaba igualdad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prueba de su 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prueba de su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demostrar los corintios ante las iglesias?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8: La gracia de dar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dieron las iglesias de Macedonia?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el año anterior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tercera vez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Conforme a sus fuerzas y aun más allá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Cinco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Conforme a sus fuerzas y aun más allá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dieron las iglesias de Macedonia?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pidieron participar en el servicio a los santos?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Voluntariamente y con gran diligencia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gozo y generosidad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necesidad de 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mucha insistencia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mucha insistencia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pidieron participar en el servicio a los santos?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8: La gracia de dar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