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7: Tristeza que produce arrepentimiento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estaba lleno Pablo aun en sus tribulaciones?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consuelo y abundante gozo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estaba lleno Pablo aun en sus tribulaciones?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región llegó Pablo sin encontrar descanso físico?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región llegó Pablo sin encontrar descanso físico?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padecían por fuera y por dentro en Macedonia?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Conflictos por fuera y temores por dentro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padecían por fuera y por dentro en Macedonia?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consuela Dios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abatidos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consuela Dios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¿La llegada de quién consoló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de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¿La llegada de quién consoló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debían limpiarse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actitudes de los corintios comunicó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anhelo, su llanto y su celo por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actitudes de los corintios comunicó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sintió Pablo al recibir el informe de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Mayor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Pablo al recibir el informe de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entristecido temporalmente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temor y temblor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carta de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entristecido temporalmente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alegró Pablo de la tristeza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los llevó al arrepentimiento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alegró Pablo de la tristeza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produce la tristeza que proviene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consuelo y abundante gozo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Arrepentimiento para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produce la tristeza que proviene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toda contaminación de cuerpo y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debían limpiarse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produce la tristeza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Arrepentimiento para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produce la tristeza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produjo en ellos la tristeza según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Diligencia, defensa, temor, anhelo, celo y vindicación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Diligencia, defensa, temor, anhelo, celo y vindicación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produjo en ellos la tristeza según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evidente la carta de Pablo delante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interés de ellos por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anhelo, su llanto y su celo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Conflictos por fuera y temores por dentro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interés de ellos por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evidente la carta de Pablo delante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¿El gozo de quién aumentó el consuelo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de Tito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de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¿El gozo de quién aumentó el consuelo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estaba gozoso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llevó al arrepentimiento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Diligencia, defensa, temor, anhelo, celo y vindicación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corintios habían reanimado 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toda contaminación de cuerpo y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los corintios habían reanimado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estaba gozoso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perfeccionar en el temor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habían recibido los corintios a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temor y temblor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temor y temblor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habían recibido los corintios a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sentía Pablo respecto a los corintios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Confianza plena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abatidos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carta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Confianza plena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sentía Pablo respecto a los corintios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7: Tristeza que produce arrepentimiento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santidad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perfeccionar en el temor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cuántas personas dijo Pablo que habían perjudicado?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santidad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ninguna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Mayor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personas dijo Pablo que habían perjudicado?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estaban los corintios para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 Tito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Hijos e hijas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corazones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Corintios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los corintios para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Corintios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7: Tristeza que produce arrepentimiento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