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6: Servidores de Dios y templo vivo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mostraban Pablo y sus compañeros en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ministros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 su Dios y que ellos fueran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Embajadores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ministros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mostraban Pablo y sus compañeros en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cualidad mostraban en tribulaciones, necesidades y angustias?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Mucha paciencia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Mucha paciencia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cualidad mostraban en tribulaciones, necesidades y angustias?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tres dificultades menciona Pablo junto con azotes?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Habitar y andar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Dios viviente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Cárceles, alborotos y trabajos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Parecían morir, pero seguían vivos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Cárceles, alborotos y trabajos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dificultades menciona Pablo junto con azotes?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disciplinas menciona Pablo después de los trabajos?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los incrédulos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Vigilias y ayunos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Vigilias y ayunos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disciplinas menciona Pablo después de los trabajos?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cualidades acompañaban al conocimiento y la paciencia?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Bondad y amor sincero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Abierto de par en par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Bondad y amor sincero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cualidades acompañaban al conocimiento y la paciencia?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debían haber recibido en vano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los incrédulos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Vigilias y ayunos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poder servían además de hablar la palabra de verdad?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poder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Bondad y amor sincero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Abierto de par en par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poder servían además de hablar la palabra de verdad?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armas llevaban a derecha e izquierda?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virgen 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aguijón en la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armas de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vasos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armas de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armas llevaban a derecha e izquierda?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eran considerados aunque decían la verdad?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engañadores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eran considerados aunque decían la verdad?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contraste presenta Pablo entre ser desconocidos y conocidos?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Parecían desconocidos, pero eran bien conocidos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Parecían morir, pero seguían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Parecían desconocidos, pero eran bien conocidos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contraste presenta Pablo entre ser desconocidos y conocidos?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contraste presenta Pablo entre morir y 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Parecían morir, pero seguían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Parecían desconocidos, pero eran bien conocidos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Parecían morir, pero seguían vivos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contraste presenta Pablo entre morir y 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gracia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debían haber recibido en vano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tenían los ministros aun cuando estaban tristes?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Gozo constante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tenían los ministros aun cuando estaban tristes?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por muchos aunque eran pobres?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Enriquecían a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por muchos aunque eran pobres?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poseían aunque parecía que no tenían 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poseían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poseían aunque parecía que no tenían 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estaba el corazón de Pablo hacia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Bondad y amor sincero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Abierto de par en par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Abierto de par en par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estaba el corazón de Pablo hacia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Pablo que ensancharan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tocarlo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Pablo que ensancharan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es el tiempo aceptable?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futuro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la prueba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final de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quiénes no debían unirse en yugo desigual?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Vigilias y ayunos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los incrédulos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los incrédulos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quiénes no debían unirse en yugo desigual?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realidades no tienen comunión?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Enriquecían a muchos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engañadores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poseían todo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luz y las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realidades no tienen comunión?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acuerdo puede haber entre Cristo y Belial?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acuerdo 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cooperación parcial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alianza temporal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acuerdo puede haber entre Cristo y Belial?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son los creyentes según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Habitar y andar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Cárceles, alborotos y trabajos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Dios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luz y las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templo del Dios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son los creyentes según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Dios hacer entre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Dios viviente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Cárceles, alborotos y trabajos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Habitar y andar entre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Habitar y andar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hacer entre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es el tiempo aceptable?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relación prometió Dios tener con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 su Dios y que ellos fueran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ministros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Pablo, Silvano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 su Dios y que ellos fueran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relación prometió Dios tener con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hacer respecto a lo impuro?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Guardarlo en secreto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tocarlo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Mezclarlo con lo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Tratarlo con indiferencia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tocarlo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respecto a lo impuro?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haría Dios al recibir a quienes se apartaran?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Habitar y andar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Gozo constante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corazones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Sería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 Dios al recibir a quienes se apartaran?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serían los creyentes para el Señor Todopoderoso?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 su Dios y que ellos fueran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ministros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Hijos e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serían los creyentes para el Señor Todopoderoso?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6: Servidores de Dios y templo vivo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es el día de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corregirse por completo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final del ministerio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es el día de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procuraban no causar tropiezo a nadie?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Parecían desconocidos, pero eran bien conocidos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Parecían morir, pero seguían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Cárceles, alborotos y trabajos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el ministerio no fuera desacreditado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Para que el ministerio no fuera desacreditado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procuraban no causar tropiezo a nadie?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6: Servidores de Dios y templo vivo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