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5: Nueva creación y reconciliación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dio Dios como garantía de lo venidero?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vasos de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virgen 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dio Dios como garantía de lo venidero?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ocurre mientras los creyentes habitan en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Peregrinan lejos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habitación celestial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Peregrinan lejos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ocurre mientras los creyentes habitan en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andan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Presente con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Reconcíliense con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fe y no por vista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fe y no por vista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andan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prefería Pablo estar?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fe y no por vista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Reconcíliense con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Presente con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Presente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prefería Pablo estar?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procuraban hacer, presentes o ausentes?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Agradar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amor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Agradar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procuraban hacer, presentes o ausentes?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tienen de Dios los creyentes si se deshace su habitación terrenal?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edificio eterno en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ministerio de la reconciliación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¿Ante qué tribunal comparecerán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tercer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el tribunal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corazones de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Ante el tribunal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qué tribunal comparecerán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comparecerá cada persona ante el tribunal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fuéramos justicia de Dios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Cristo, que murió y resucitó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recibir según lo que haya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comparecerá cada persona ante el tribunal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 Pablo al conocer el temor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Peregrinan lejos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Persuadía a las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Pablo al conocer el temor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se gloriaban algunos en vez de hacerlo en el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las apariencias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las apariencias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gloriaban algunos en vez de hacerlo en el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quiénes era la sensatez de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las apariencias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los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quiénes era la sensatez de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edificio eterno en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tienen de Dios los creyentes si se deshace su habitación terrenal?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impulsaba a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Agradar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amor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amor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impulsaba a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concluyeron porque uno murió por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las apariencias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todos murieron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concluyeron porque uno murió por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quién deben vivir quienes han recibido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Cristo, que murió y resucitó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fuéramos justicia de Dios en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Cristo, que murió y resucitó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quién deben vivir quienes han recibido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 quien está en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las apariencias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nueva creación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quien está en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con las cosas viejas en la nueva creación?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Agradar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Pasaron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amor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las cosas viejas en la nueva creación?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es la casa celestial preparada por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ministerio de la reconciliación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edificio eterno en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procede la obra de reconciliación?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Pasaron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Agradar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amor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procede la obra de reconciliación?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Dios por medio de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habitación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Nos reconcilió consigo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por medio de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ministerio confió Dios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ministerio de la reconciliación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edificio eterno en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ministerio de la reconciliación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ministerio confió Dios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tomaba Dios en cuenta al reconciliar al mundo consigo?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habitación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pecados de las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tomaba Dios en cuenta al reconciliar al mundo consigo?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son los creyentes en nombre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ministros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Embajadores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Embajadores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son los creyentes en nombre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Eterna y no hecha por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 la casa celestial preparada por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llamado hacen los embajadores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Reconcíliense con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Presente con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fe y no por vista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Reconcíliense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llamado hacen los embajadores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no conoció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Embajadores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no conoció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fue Cristo hecho pecado por nosotros?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Cristo, que murió y resucitó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fuéramos justicia de Dios en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fuéramos justicia de Dios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fue Cristo hecho pecado por nosotros?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5: Nueva creación y reconciliación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habitación deseaban ser revestidos?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Peregrinan lejos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habitación celestial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la habitación celestial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habitación deseaban ser revestidos?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preparó a los creyentes para la vida futura?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Embajadores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preparó a los creyentes para la vida futura?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5: Nueva creación y reconciliación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