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Corintios 5: Nueva creación y reconciliación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dio Dios como garantía de lo venidero?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Espíritu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velo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vasos de barro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una virgen pura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Espíritu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dio Dios como garantía de lo venidero?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ocurre mientras los creyentes habitan en el cuerpo?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pecados de las personas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Peregrinan lejos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la habitación celestial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Persuadía a las personas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5:6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Peregrinan lejos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ocurre mientras los creyentes habitan en el cuerpo?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5:6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andan los creyentes?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Presente con 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Reconcíliense con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 fe y no por vista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los corintios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5:7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Por fe y no por vista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andan los creyentes?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5:7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¿Dónde prefería Pablo estar?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 fe y no por vista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Reconcíliense con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Persuadía a las personas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Presente con 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5:8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Presente con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prefería Pablo estar?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5:8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procuraban hacer, presentes o ausentes?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Agradar al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amor de Cristo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los corintios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nueva creación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5:9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Agradar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procuraban hacer, presentes o ausentes?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5:9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tienen de Dios los creyentes si se deshace su habitación terrenal?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edificio eterno en los cielos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ministerio de la reconciliación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Eterna y no hecha por manos humanas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Nos reconcilió consigo mismo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¿Ante qué tribunal comparecerán todos?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Hasta el tercer cielo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Ante el tribunal de Cristo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los corazones de los apóstoles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Hacia Macedonia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5:10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Ante el tribunal de 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¿Ante qué tribunal comparecerán todos?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5:10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¿Para qué comparecerá cada persona ante el tribunal de Cristo?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que fuéramos justicia de Dios en él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Cristo, que murió y resucitó por ellos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recibir según lo que haya hecho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Eterna y no hecha por manos humanas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5:10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Para recibir según lo que haya hecho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¿Para qué comparecerá cada persona ante el tribunal de Cristo?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5:10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hacía Pablo al conocer el temor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pecados de las personas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Nos reconcilió consigo mismo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Peregrinan lejos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Persuadía a las personas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5:11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Persuadía a las personas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hacía Pablo al conocer el temor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5:11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¿En qué se gloriaban algunos en vez de hacerlo en el corazón?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las apariencias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los corintios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nueva creación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todos murieron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5:12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las apariencias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se gloriaban algunos en vez de hacerlo en el corazón?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5:12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¿Para quiénes era la sensatez de Pablo y sus compañeros?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las apariencias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los corintios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nueva creación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todos murieron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5:13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Para los corintios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¿Para quiénes era la sensatez de Pablo y sus compañeros?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5:13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 edificio eterno en los cielos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tienen de Dios los creyentes si se deshace su habitación terrenal?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impulsaba a Pablo y sus compañeros?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todos murieron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Agradar al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amor de 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nueva creación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5:14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amor de 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impulsaba a Pablo y sus compañeros?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5:14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concluyeron porque uno murió por todos?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los corintios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nueva creación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las apariencias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todos murieron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5:14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Que todos murieron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concluyeron porque uno murió por todos?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5:14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¿Para quién deben vivir quienes han recibido vida?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Cristo, que murió y resucitó por ellos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que fuéramos justicia de Dios en él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recibir según lo que haya hecho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Eterna y no hecha por manos humanas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5:15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Para Cristo, que murió y resucitó por 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¿Para quién deben vivir quienes han recibido vida?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5:15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es quien está en Cristo?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los corintios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nueva creación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las apariencias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todos murieron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5:17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Una nueva creación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es quien está en Cristo?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5:17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ocurrió con las cosas viejas en la nueva creación?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Agradar al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Pasaron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amor de Cristo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5:17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Pasaron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ocurrió con las cosas viejas en la nueva creación?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5:17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es la casa celestial preparada por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ministerio de la reconciliación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Eterna y no hecha por manos humanas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recibir según lo que haya hecho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edificio eterno en los cielos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¿De quién procede la obra de reconciliación?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Pasaron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Agradar al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amor de 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5:18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quién procede la obra de reconciliación?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5:18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hizo Dios por medio de Jesucristo?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Nos reconcilió consigo mismo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pecados de las personas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Persuadía a las personas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la habitación celestial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5:18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Nos reconcilió consigo mismo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Dios por medio de Jesucristo?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5:18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ministerio confió Dios a los creyentes?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Eterna y no hecha por manos humanas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ministerio de la reconciliación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recibir según lo que haya hecho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edificio eterno en los cielos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5:18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ministerio de la reconciliación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ministerio confió Dios a los creyentes?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5:18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no tomaba Dios en cuenta al reconciliar al mundo consigo?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Nos reconcilió consigo mismo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Persuadía a las personas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pecados de las personas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la habitación celestial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5:19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Los pecados de las personas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 tomaba Dios en cuenta al reconciliar al mundo consigo?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5:19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son los creyentes en nombre de Cristo?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Cristo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ministros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Embajadores de Cristo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5:20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Embajadores de 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son los creyentes en nombre de Cristo?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5:20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Eterna y no hecha por manos humanas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es la casa celestial preparada por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llamado hacen los embajadores de Cristo?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Reconcíliense con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Presente con 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 fe y no por vista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Persuadía a las personas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5:20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Reconcíliense con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llamado hacen los embajadores de Cristo?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5:20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 no conoció pecado?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Cristo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Embajadores de 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Tito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5:21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no conoció pecado?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5:21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¿Para qué fue Cristo hecho pecado por nosotros?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Cristo, que murió y resucitó por ellos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recibir según lo que haya hecho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que fuéramos justicia de Dios en él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Eterna y no hecha por manos humanas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5:21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Para que fuéramos justicia de Dios en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¿Para qué fue Cristo hecho pecado por nosotros?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5:21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Corintios 5: Nueva creación y reconciliación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¿Con qué habitación deseaban ser revestidos?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pecados de las personas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Peregrinan lejos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la habitación celestial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Nos reconcilió consigo mismo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Con la habitación celestial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qué habitación deseaban ser revestidos?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 preparó a los creyentes para la vida futura?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Cristo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Embajadores de Cristo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Eva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preparó a los creyentes para la vida futura?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Corintios 5: Nueva creación y reconciliación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