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4: Tesoro en vasos de barro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quiénes está encubierto el evangelio?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quienes se pierden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dios de este mundo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servidores de los creyentes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Pablo, Silvano y Timoteo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quienes se pierden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quiénes está encubierto el evangelio?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cegó el entendimiento de los incrédulos?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quienes se pierden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dios de este mundo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servidores de los creyentes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dador alegre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dios de este mundo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cegó el entendimiento de los incrédulos?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impide esa ceguera que vean?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dar a conocer la gloria de Dios en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también se manifestara su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luz del evangelio de la gloria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mostrar que el poder extraordinario proviene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luz del evangelio de la gloria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impide esa ceguera que vean?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quién es imagen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Hablaba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desesperaban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los corazones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es imagen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predicaban en vez de predicarse a sí mismos?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Jesucristo como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renueva día tras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quedaban angustiados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 oculto y vergonzoso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Jesucristo como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predicaban en vez de predicarse a sí mismos?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no desfallecían Pablo y sus compañeros en el ministerio?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lo habían recibido por misericordia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También los resucitará y presentará juntos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luz del evangelio de la gloria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visible es temporal y lo invisible eterno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presentaban ellos por amor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quienes se pierden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servidores de los creyentes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dios de este mundo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compañero y colaborador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servidores de los creyentes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presentaban ellos por amor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hizo Dios resplandecer su luz?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la adulteraban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desesperaban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los corazones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lo que no se 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los corazones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hizo Dios resplandecer su luz?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qué resplandeció esa luz?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luz del evangelio de la gloria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también se manifestara su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mostrar que el poder extraordinario proviene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dar a conocer la gloria de Dios en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dar a conocer la gloria de Dios en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resplandeció esa luz?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recipientes se guarda el tesoro del evangelio?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vasos de barro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una virgen pura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armas de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aguijón en la carne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vasos de barro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recipientes se guarda el tesoro del evangelio?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está el tesoro en vasos de barro?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dar a conocer la gloria de Dios en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mostrar que el poder extraordinario proviene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luz del evangelio de la gloria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también se manifestara su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Para mostrar que el poder extraordinario proviene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está el tesoro en vasos de barro?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lo habían recibido por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desfallecían Pablo y sus compañeros en el ministerio?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ocurría aunque estuvieran atribulados?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eran abandonados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eran destruidos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quedaban angustiados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desesperaban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quedaban angustiados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ocurría aunque estuvieran atribulados?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ocurría aunque estuvieran perplejos?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eran destruidos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eran abandonados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quedaban angustiados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desesperaban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desesperaban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ocurría aunque estuvieran perplejos?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ocurría aunque fueran perseguidos?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eran abandonados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eran destruidos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quedaban angustiados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desesperaban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No eran abandonados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ocurría aunque fueran perseguidos?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ocurría aunque fueran derribados?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eran abandonados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eran destruidos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desesperaban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quedaban angustiados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eran destruidos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ocurría aunque fueran derribados?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qué llevaban en el cuerpo la muerte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luz del evangelio de la gloria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dar a conocer la gloria de Dios en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también se manifestara su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mostrar que el poder extraordinario proviene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Para que también se manifestara su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llevaban en el cuerpo la muerte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habían renunciado?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eterno peso de gloria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 oculto y vergonzoso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quedaban angustiados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Jesucristo como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hacía Pablo porque creía?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desesperaban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los corazones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Hablaba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Hablaba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hacía Pablo porque creía?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hará con los creyentes quien resucitó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También los resucitará y presentará juntos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lo habían recibido por 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luz del evangelio de la gloria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visible es temporal y lo invisible eterno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También los resucitará y presentará juntos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hará con los creyentes quien resucitó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ocurre con el ser interior mientras el exterior se desgasta?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quedaban angustiados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renueva día tras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Jesucristo como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 oculto y vergonzoso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renueva día tras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ocurre con el ser interior mientras el exterior se desgasta?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produce la aflicción leve y momentánea?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 oculto y vergonzoso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renueva día tras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eterno peso de gloria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quedaban angustiados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eterno peso de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produce la aflicción leve y momentánea?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fijaban la mirada?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eran destruidos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eran abandonados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la adulteraban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lo que no se 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lo que no se 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fijaban la mirada?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lo oculto y vergonzoso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habían renunciado?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es lo visible y cómo lo invisible?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visible es temporal y lo invisible eterno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quedaban angustiados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eran abandonados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eran destruidos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visible es temporal y lo invisible eterno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es lo visible y cómo lo invisible?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4: Tesoro en vasos de barro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 hacían con la palabra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los corazones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eran destruidos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la adulteraban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lo que no se 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 la adulteraban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hacían con la palabra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recomendaban a toda conciencia?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también se manifestara su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También los resucitará y presentará juntos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lo habían recibido por misericordia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Mediante la manifestación de la 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Corintios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Mediante la manifestación de la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recomendaban a toda conciencia?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Corintios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4: Tesoro en vasos de barro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