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Corintios 3: Ministros del nuevo pacto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fue escrita en vez de tablas de piedra?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tablas de carne del corazón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letra mata y el Espíritu da 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la letra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el Espíritu del Dios vivo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tablas de carne del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fue escrita en vez de tablas de piedra?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 dónde proviene la suficiencia para el ministerio?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Libertad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dónde proviene la suficiencia para el ministerio?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 qué pacto hizo Dios ministros a los apóstoles?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de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Del nuevo pacto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Colaboradores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Del nuevo pacto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pacto hizo Dios ministros a los apóstoles?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 qué no eran ministros, sino del Espíritu?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tablas de carne del corazón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letra mata y el Espíritu da 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la letra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 la letra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qué no eran ministros, sino del Espíritu?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hace la letra y qué hace el Espíritu?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letra mata y el Espíritu da vida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tablas de carne del corazón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la letra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Cuando la persona se vuelve 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3:6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letra mata y el Espíritu da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hace la letra y qué hace el Espíritu?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3:6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¿Quiénes eran la carta de recomendación de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propios corintios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Ministerio de muerte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mucha confianza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llama Pablo al ministerio grabado en piedras?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mucha confianza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Ministerio de muerte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propios corintios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el Espíritu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Ministerio de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llama Pablo al ministerio grabado en piedras?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¿El rostro de quién resplandecía con gloria?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Del nuevo pacto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de 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Jesucristo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de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¿El rostro de quién resplandecía con gloria?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ministerio tiene una gloria aún mayor?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ministerio de justicia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el Espíritu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el Espíritu del Dios vivo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ministerio del Espíritu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3:8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ministerio del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ministerio tiene una gloria aún mayor?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3:8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ministerio abunda en gloria frente al de condenación?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ministerio de justicia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ministerio del Espíritu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el Espíritu del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propios corintios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ministerio de justicia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ministerio abunda en gloria frente al de condenación?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tiene mayor gloria: lo pasajero o lo permanente?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Catorce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 permanente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Para siempre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noche y un día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 permanente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tiene mayor gloria: lo pasajero o lo permanente?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propios corintios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eran la carta de recomendación de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hablaba Pablo debido a su esperanza?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Libertad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Ministerio de muerte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mucha confianza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propios corintios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Con mucha confianza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hablaba Pablo debido a su esperanza?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ponía Moisés sobre su rostro?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Espíritu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vasos de barro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Como una virgen pura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velo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 velo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ponía Moisés sobre su rostro?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quién es quitado el velo?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Libertad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la letra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quién es quitado el velo?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¿Cuándo se quita el velo del corazón?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letra mata y el Espíritu da vida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Cuando la persona se vuelve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misma imagen, de gloria en gloria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tablas de carne del corazón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Cuando la persona se vuelve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¿Cuándo se quita el velo del corazón?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es el Espíritu según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propios corintios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Libertad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Señor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es el Espíritu según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estaba escrita esa carta?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Ante el tribunal de 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los corazones de los apóstoles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Hasta el tercer cielo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Hacia Macedonia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hay donde está el Espíritu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mucha confianza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Libertad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Libertad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hay donde está el Espíritu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¿En qué son transformados los creyentes al contemplar la gloria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misma imagen, de gloria en gloria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Cuando la persona se vuelve 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letra mata y el Espíritu da vida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tablas de carne del corazón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la misma imagen, de gloria en gloria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¿En qué son transformados los creyentes al contemplar la gloria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medio de quién ocurre esa transformación?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el Espíritu del Dios vivo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el Espíritu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ministerio de justicia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ministerio del Espíritu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3:18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 el Espíritu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medio de quién ocurre esa transformación?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3:18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Corintios 3: Ministros del nuevo pacto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los corazones de los apóstoles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estaba escrita esa carta?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¿De quién eran carta manifiesta los creyentes?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de 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Del nuevo pacto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 Cristo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quién eran carta manifiesta los creyentes?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¿Con qué fue escrita la carta en vez de tinta?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 el Espíritu del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tablas de carne del corazón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ministerio del Espíritu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 el Espíritu del Dios vivo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2 Corintios 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 el Espíritu del Dios vivo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fue escrita la carta en vez de tinta?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2 Corintios 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Corintios 3: Ministros del nuevo pacto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