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2: Perdón y fragancia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recibido suficientemente quien causó tristeza?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eran obedientes en todo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reprensión de la mayoría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recibido suficientemente quien causó tristeza?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hacer ahora con la persona disciplinada?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Perdonarla y consolarla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ahora con la persona disciplinada?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podía ocurrir si no la consolaban?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angustia del corazón y muchas lágrimas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Podía ser consumida por demasiada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ocurrir si no la consolaban?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confirmar hacia esa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maquinaciones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También lo perdonaba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confirmar hacia esa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deseaba comprobar Pablo mediante sus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eran obedientes en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eran obedientes en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deseaba comprobar Pablo mediante sus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decidido Pablo respecto a su próxima visita?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Pablo cuando los corintios perdonaban a alguien?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También lo perdonaba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También lo perdonaba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Pablo cuando los corintios perdonaban a alguien?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era importante practicar el perdón?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Satanás no sacara ventaja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Satanás no sacara ventaja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importante practicar el perdón?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ignoraban acerca de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También lo perdonaba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maquinaciones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maquinaciones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ignoraban acerca de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ciudad se abrió una puerta para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Acaya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Troas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se abrió una puerta para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no encontró Pablo en Troas?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no encontró Pablo en Troas?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volver con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decidido Pablo respecto a su próxima visita?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dónde partió Pablo después de Troas?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dónde partió Pablo después de Troas?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hace siempre Dios con sus servidores 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conduce en triunfo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hace siempre Dios con sus servidores 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difundía Dios por medio de ellos en todo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del conocimiento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don indescriptible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aguijón en la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armas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fragancia del conocimiento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difundía Dios por medio de ellos en todo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eran ellos para Dios entre quienes se salvan y se pierden?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fragancia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eran ellos para Dios entre quienes se salvan y se pierden?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olor eran para unos y para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angustia del corazón y muchas lágrimas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Olor de muerte para unos y de vida para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olor eran para unos y para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había escrito antes de visitarlos?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Satanás no sacara ventaja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hablaban la palabra de Dios en vez de comerciar con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sinceridad, de parte de Dios y delante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hablaban la palabra de Dios en vez de comerciar con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2: Perdón y fragancia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no recibir tristeza de quienes debían alegrarlo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había escrito antes de visitarlos?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estado de ánimo escribió Pablo su carta severa?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angustia del corazón y muchas lágrimas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angustia del corazón y muchas lágrimas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estado de ánimo escribió Pablo su carta severa?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que conocieran mediante aquella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Satanás no sacara ventaja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abundante amor que les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que conocieran mediante aquella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2: Perdón y fragancia de Cristo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