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13: Examínense a ustedes mismos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actúa Cristo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bueno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actúa Cristo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condición fue crucificado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debilidad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condición fue crucificado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medio de qué vive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qué vive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debían examinar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sí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debían examinar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comprobar acerca de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permanecían en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comprobar acerca de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cuál vez se preparaba Pablo para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debía estar en ellos si aprobaban el examen?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debía estar en ellos si aprobaban el examen?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oraba Pablo que no hicieran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Nada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oraba Pablo que no hicieran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deseaba Pablo que hicieran aunque él pareciera desaprobado?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Pablo que hicieran aunque él pareciera desaprobado?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qué no se puede hacer 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no se puede hacer 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favor de qué podían actuar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favor de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favor de qué podían actuar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tercera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cuál vez se preparaba Pablo para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condición espiritual de los corintios oraba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Nada malo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su madurez y restauración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condición espiritual de los corintios oraba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escribió Pablo antes de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no tener que usar severidad en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escribió Pablo antes de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dio autoridad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dio autoridad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le fue dada esa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edificar y no para destruir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le fue dada esa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exhortaciones finales dio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La gracia de Cristo, el amor de Dios y la comunión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Alégrense, restáurense, anímense, vivan en armonía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Alégrense, restáurense, anímense, vivan en armonía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exhortaciones finales dio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testigos debían confirmar todo asunto?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o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estaría con ellos al vivir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favor de 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permanecían en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amor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Dios de amor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estaría con ellos al vivir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saludo fraternal recomendó Pablo al despedirse?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beso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saludo fraternal recomendó Pablo al despedirse?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enviaban saludos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enviaban saludos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bendiciones menciona la despedida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Alégrense, restáurense, anímense, vivan en armonía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tener que usar severidad en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La gracia de Cristo, el amor de Dios y la comunión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La gracia de Cristo, el amor de Dios y la comunión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bendiciones menciona la despedida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13: Examínense a ustedes mismos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o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testigos debían confirmar todo asunto?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advirtió Pablo a quienes persistían en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los perdonaría al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advirtió Pablo a quienes persistían en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buscaban una prueba los corintios en el ministerio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edificar y no para 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los perdonaría al 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madurez y restauración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 hablando por medio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Cristo hablando por medio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buscaban una prueba los corintios en el ministerio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13: Examínense a ustedes mismos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