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Corintios 13: Examínense a ustedes mismos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actúa Cristo entre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poder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Nada malo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bueno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Jesucristo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poder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actúa Cristo entre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condición fue crucificado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beso santo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debilidad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sí mismos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Jesucristo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debilidad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condición fue crucificado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medio de qué vive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favor de la verdad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Dios de amor y paz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el poder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 permanecían en la fe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 el poder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medio de qué vive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quiénes debían examinar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debilidad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Jesucristo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beso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sí mismos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sí mismos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debían examinar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debían comprobar acerca de sí mismos?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 permanecían en la fe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Dios de amor y paz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favor de la verdad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el poder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 permanecían en la fe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debían comprobar acerca de sí mismos?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cuál vez se preparaba Pablo para visitar Corinto?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tercera vez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o 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Cinco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debía estar en ellos si aprobaban el examen?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poder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Jesucristo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sí mismos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Nada malo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Jesucristo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debía estar en ellos si aprobaban el examen?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oraba Pablo que no hicieran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su madurez y restauración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poder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Nada malo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Jesucristo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Nada malo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oraba Pablo que no hicieran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deseaba Pablo que hicieran aunque él pareciera desaprobado?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poder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Nada malo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Jesucristo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bueno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 bueno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deseaba Pablo que hicieran aunque él pareciera desaprobado?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¿Contra qué no se puede hacer nada?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Contra la verdad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beso santo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favor de la verdad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debilidad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Contra la verdad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¿Contra qué no se puede hacer nada?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favor de qué podían actuar Pablo y sus compañeros?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el poder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favor de la verdad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Dios de amor y 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 permanecían en la fe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favor de la verdad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favor de qué podían actuar Pablo y sus compañeros?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 tercera vez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cuál vez se preparaba Pablo para visitar Corinto?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condición espiritual de los corintios oraba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Nada malo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no los perdonaría al volver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su madurez y restauración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edificar y no para destruir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 su madurez y restauración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condición espiritual de los corintios oraba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escribió Pablo antes de llegar?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edificar y no para destruir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Cristo hablando por medio de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no los perdonaría al volver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no tener que usar severidad en persona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Para no tener que usar severidad en persona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escribió Pablo antes de llegar?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dio autoridad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Todos los santos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Timoteo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dio autoridad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¿Para qué le fue dada esa autoridad?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no tener que usar severidad en persona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edificar y no para destruir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no los perdonaría al volver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Cristo hablando por medio de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edificar y no para destruir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le fue dada esa autoridad?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exhortaciones finales dio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no tener que usar severidad en persona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La gracia de Cristo, el amor de Dios y la comunión del Espíritu Santo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Alégrense, restáurense, anímense, vivan en armonía y 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Cristo hablando por medio de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Alégrense, restáurense, anímense, vivan en armonía y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exhortaciones finales dio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testigos debían confirmar todo asunto?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tercera vez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o 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Cinco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estaría con ellos al vivir en paz?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favor de la verdad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el poder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 permanecían en la fe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Dios de amor y 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Dios de amor y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estaría con ellos al vivir en paz?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saludo fraternal recomendó Pablo al despedirse?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beso santo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debilidad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sí mismos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Jesucristo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beso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saludo fraternal recomendó Pablo al despedirse?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enviaban saludos a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Todos los santos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sus corazones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Hijos e hijas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Todos los santos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enviaban saludos a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tres bendiciones menciona la despedida final?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Alégrense, restáurense, anímense, vivan en armonía y paz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no tener que usar severidad en persona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La gracia de Cristo, el amor de Dios y la comunión del Espíritu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Cristo hablando por medio de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La gracia de Cristo, el amor de Dios y la comunión del Espíritu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tres bendiciones menciona la despedida final?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Corintios 13: Examínense a ustedes mismos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Dos o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testigos debían confirmar todo asunto?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advirtió Pablo a quienes persistían en el pecado?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edificar y no para destruir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su madurez y restauración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no los perdonaría al volver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Cristo hablando por medio de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no los perdonaría al volver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advirtió Pablo a quienes persistían en el pecado?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quién buscaban una prueba los corintios en el ministerio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edificar y no para destruir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no los perdonaría al volver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su madurez y restauración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Cristo hablando por medio de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Cristo hablando por medio de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quién buscaban una prueba los corintios en el ministerio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Corintios 13: Examínense a ustedes mismos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