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12: Poder perfeccionado en la debilidad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lugar fue arrebatado el hombre descrito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paraíso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 fue arrebatado el hombre descrito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oyó en el paraíso?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Palabras inefables que no se permite expresar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oyó en el paraíso?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 gloriaría Pablo respecto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sus debilidades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 gloriaría Pablo respecto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evitaba Pablo gloriarse de sus revelaciones?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Para que nadie pensara de él más de lo que veía u oía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evitaba Pablo gloriarse de sus revelaciones?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recibió Pablo para evitar que se exaltara?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aguijón en la 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armas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aguijón en la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recibió Pablo para evitar que se exaltara?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hablaría Pablo aunque gloriarse no fuera conveniente?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llama Pablo al agente relacionado con su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mensajero de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llama Pablo al agente relacionado con su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le fue permitido el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que no se exaltara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le fue permitido el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rogó Pablo al Señor que quitara el aguijón?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o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rogó Pablo al Señor que quitara el aguijón?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el Señor a la petición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 basta mi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el Señor a la petición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perfecciona el poder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debilidad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perfecciona el poder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Sobre visiones y revelaciones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hablaría Pablo aunque gloriarse no fuera conveniente?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se gloriaba Pablo con gusto en sus debilidades?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que reposara sobre él el poder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gloriaba Pablo con gusto en sus debilidades?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situaciones se complacía Pablo por amor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En debilidades, insultos, necesidades, persecuciones y 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En debilidades, insultos, necesidades, persecuciones y angustias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situaciones se complacía Pablo por amor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decía Pablo que era fuerte?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 basta mi 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Cuando era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decía Pablo que era fuerte?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señales de apostolado se habían realizado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Señales, prodigios y milagros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Señales, prodigios y milagros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señales de apostolado se habían realizado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actitud se realizaron las señales apostólicas?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mensajero de Satanás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mucha perseverancia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actitud se realizaron las señales apostólicas?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habían pasado desde la experiencia celestial descrita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cuál vez estaba Pablo preparado para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tercera vez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tercera vez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cuál vez estaba Pablo preparado para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buscaba Pablo: las posesiones de los corintios o a ellos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sus debilidades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ellos mismos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buscaba Pablo: las posesiones de los corintios o a ellos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deben ahorrar para quiénes según la ilustración familiar?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padres para los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mucha perseverancia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padres para los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deben ahorrar para quiénes según la ilustración familiar?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estaba dispuesto Pablo a gastar por las almas de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Señales, prodigios y milagros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visiones y revelaciones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lo que tenía y aun a sí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dispuesto Pablo a gastar por las almas de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envió Pablo junto con otro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Tito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Pablo junto con otro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Catorce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pasado desde la experiencia celestial descrita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habían procedido Pablo y Tito?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Palabras inefables que no se permite expresar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 el mismo espíritu y siguiendo los mismos pasos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habían procedido Pablo y Tito?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hacía Pablo todas las cosas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la edificación de los corintios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no se exaltara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lo que tenía y aun a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la edificación de los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hacía Pablo todas las cosas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pecados temía encontrar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Contiendas, celos, iras, divisiones, calumnias y desorden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En debilidades, insultos, necesidades, persecuciones y 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Contiendas, celos, iras, divisiones, calumnias y desorden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pecados temía encontrar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quiénes temía Pablo tener que llorar?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Con el mismo espíritu y siguiendo los mismos pasos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nadie pensara de él más de lo que veía u oía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que reposara sobre él el poder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quienes no se habían arrepentido de sus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Por quienes no se habían arrepentido de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quiénes temía Pablo tener que llorar?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2 Corintios 12: Poder perfeccionado en la debilidad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cielo fue arrebatado aquel hombre 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paraíso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tercer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tercer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cielo fue arrebatado aquel hombre 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sabía si la experiencia fue dentro o fuera del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ellos mismos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debilidad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era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12:2-3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sabía si la experiencia fue dentro o fuera del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12:2-3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12: Poder perfeccionado en la debilidad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