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Corintios 11: Falsos apóstoles y sufrimientos de Pablo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temía Pablo que se apartaran sus pensamientos?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 sincera fidelidad a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Peligros de ríos, desierto y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Hambre, sed, frío y falta de ropa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Falsos apóstoles y obreros engañosos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la sincera fidelidad a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temía Pablo que se apartaran sus pensamientos?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tres falsificaciones toleraban algunos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Esclavitud, explotación, orgullo y maltrato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Otro Jesús, otro espíritu y otro evangelio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Hebreo, israelita y descendiente de 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Ladrones, judíos, gentiles y falsos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Otro Jesús, otro espíritu y otro evangelio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tres falsificaciones toleraban algunos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consideraba Pablo frente a los llamados grandes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celo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conocimiento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nada inferior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otras iglesias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nada inferior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consideraba Pablo frente a los llamados grandes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no era Pablo falto aunque no fuera un orador elocuente?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Según sus obras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nada inferior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celo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conocimiento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conocimiento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no era Pablo falto aunque no fuera un orador elocuente?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precio predicó Pablo el evangelio 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Gratuitamente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Según sus 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conocimiento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celo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Gratuitamente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precio predicó Pablo el evangelio 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Pablo que toleraran por un momento?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poco de su locura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sus debilidades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otras iglesias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servidor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dónde recibió Pablo ayuda para servir en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celo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otras iglesias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sus debilidades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nada inferior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otras iglesias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recibió Pablo ayuda para servir en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región llegaron los hermanos que suplieron las necesidades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paraíso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Macedonia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Hacia Macedonia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Macedonia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región llegaron los hermanos que suplieron las necesidades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evitó Pablo ser para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Gratuitamente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conocimiento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Según sus obras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carga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carga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evitó Pablo ser para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sabía que Pablo amaba 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Satanás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sabía que Pablo amaba 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eran quienes se disfrazaban de apóstoles de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preocupación por todas las iglesias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Falsos apóstoles y obreros engañosos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Hambre, sed, frío y falta de ropa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 sincera fidelidad a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Falsos apóstoles y obreros engañosos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eran quienes se disfrazaban de apóstoles de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poco de su locura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Pablo que toleraran por un momento?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se disfraza como ángel de luz?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Satanás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Satanás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se disfraza como ángel de luz?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¿Como qué se disfrazan los servidores de Satanás?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Él también se sentía débil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servidor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Peligros de ríos, desierto y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servidores de 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servidores de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¿Como qué se disfrazan los servidores de Satanás?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¿Según qué será el fin de los falsos servidores?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Según sus obras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conocimiento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celo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nada inferior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Según sus obras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¿Según qué será el fin de los falsos servidores?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conductas abusivas toleraban de los falsos maestros?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Hebreo, israelita y descendiente de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Esclavitud, explotación, orgullo y maltrato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Otro Jesús, otro espíritu y otro evangelio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Ladrones, judíos, gentiles y falsos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Esclavitud, explotación, orgullo y maltrato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conductas abusivas toleraban de los falsos maestros?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tres identidades compartía Pablo con sus adversarios?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Esclavitud, explotación, orgullo y maltrato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Otro Jesús, otro espíritu y otro evangelio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Hebreo, israelita y descendiente de 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Ladrones, judíos, gentiles y falsos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Hebreo, israelita y descendiente de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tres identidades compartía Pablo con sus adversarios?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clase de celo cuidaba Pablo 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nada inferior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celo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conocimiento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Según sus obras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decía Pablo haber trabajado más abundantemente?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poco de su locura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Él también se sentía débil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servidores de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servidor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servidor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decía Pablo haber trabajado más abundantemente?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veces recibió Pablo de los judíos cuarenta azotes menos uno?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vez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noche y un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Cinco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veces recibió Pablo de los judíos cuarenta azotes menos uno?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veces fue azotado con varas?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vez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noche y un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veces fue azotado con varas?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veces fue apedreado?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vez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noche y un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vez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veces fue apedreado?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veces sufrió naufragio?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vez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noche y un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veces sufrió naufragio?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celo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clase de celo cuidaba Pablo 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tiempo pasó Pablo a la deriva en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noche y un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vez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noche y un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pasó Pablo a la deriva en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peligros naturales menciona Pablo durante sus viajes?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Ladrones, judíos, gentiles y falsos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Peligros de ríos, desierto y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 sincera fidelidad a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Hambre, sed, frío y falta de ropa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Peligros de ríos, desierto y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peligros naturales menciona Pablo durante sus viajes?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grupos humanos enfrentó peligros?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Peligros de ríos, desierto y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Esclavitud, explotación, orgullo y maltrato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Ladrones, judíos, gentiles y falsos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Hebreo, israelita y descendiente de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Ladrones, judíos, gentiles y falsos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grupos humanos enfrentó peligros?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necesidades físicas soportó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 sincera fidelidad a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Peligros de ríos, desierto y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Falsos apóstoles y obreros engañosos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Hambre, sed, frío y falta de ropa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Hambre, sed, frío y falta de ropa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necesidades físicas soportó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preocupación llevaba Pablo cada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preocupación por todas las iglesias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Falsos apóstoles y obreros engañosos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Otro Jesús, otro espíritu y otro evangelio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Hambre, sed, frío y falta de ropa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preocupación por todas las iglesias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preocupación llevaba Pablo cada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deseaba presentar Pablo a la iglesia ante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armas de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aguijón en la carne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una virgen pura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vasos de barro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reaccionaba Pablo cuando alguien era débil?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servidores de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Él también se sentía débil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servidor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poco de su locura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Él también se sentía débil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reaccionaba Pablo cuando alguien era débil?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decidió gloriarse Pablo si era necesario hacerlo?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otras iglesias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poco de su locura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sus debilidades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celo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sus debilidades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decidió gloriarse Pablo si era necesario hacerlo?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ciudad vigilaban las puertas para prender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Macedonia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paraíso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Troas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ciudad vigilaban las puertas para prender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rey gobernaba cuando intentaron prender a Pablo en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Satanás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Aretas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rey gobernaba cuando intentaron prender a Pablo en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escapó Pablo de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Ladrones, judíos, gentiles y falsos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Fue bajado en una canasta por una ventana del muro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Esclavitud, explotación, orgullo y maltrato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Hebreo, israelita y descendiente de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Fue bajado en una canasta por una ventana del muro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escapó Pablo de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una virgen pura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deseaba presentar Pablo a la iglesia ante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Corintios 11: Falsos apóstoles y sufrimientos de Pablo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engañó la serpiente con su astucia?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Satanás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Eva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engañó la serpiente con su astucia?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11: Falsos apóstoles y sufrimientos de Pablo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