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10: Armas poderosas en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son las armas de la milicia cristiana?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Poderosas en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Consigo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Poderosas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son las armas de la milicia cristiana?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son poderosas las armas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destruir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destruir fortalezas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son poderosas las armas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derriban las armas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Argumentos y altivez contra el conocimiento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Argumentos y altivez contra el conocimiento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derriban las armas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debe hacerse con todo pensamiento?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mansedumbre y la ternura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Llevarlo cautivo a la obediencia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debe hacerse con todo pensamiento?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estaban preparados para castigar?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Poderosas 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 desobediencia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estaban preparados para castigar?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ruega personalmente a los corintios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¿Según qué no debían juzgar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Según las apariencias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¿Según qué no debían juzgar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pertenecían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pertenecían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dio autoridad apostólica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dio autoridad apostólica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recibió Pablo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destruir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edificar y no para destruir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recibió Pablo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describían algunos las cartas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destruir fortalezas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Fuertes e impresionantes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describían algunos las cartas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ruega personalmente a los corintios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describían algunos su presencia y su manera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Débil y despreciable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describían algunos su presencia y su manera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sería Pablo presente en comparación con sus cartas?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mansedumbre y la ternura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Consecuente en sus hechos con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Pablo presente en comparación con sus cartas?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quiénes se medían quienes se recomendaban a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Consigo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Poderosas 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Consigo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quiénes se medían quienes se recomendaban a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asignó a Pablo el campo de trabajo que llegó hasta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asignó a Pablo el campo de trabajo que llegó hasta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llevó Pablo hasta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evangelio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llevó Pablo hasta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cuáles cualidades de Cristo ruega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mansedumbre y la ternura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 Pablo que creciera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Pablo que creciera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esperaba anunciar Pablo el evangelio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regiones más allá de Corinto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regiones más allá de Corinto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esperaba anunciar Pablo el evangelio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debe encontrar su motivo de gloria el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Consigo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debe encontrar su motivo de gloria el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es aprobado verdaderamente?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regiones más allá de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Aquel a quien el Señor recomienda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 aprobado verdaderamente?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10: Armas poderosas en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mansedumbre y la ternura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cuáles cualidades de Cristo ruega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acusaban algunos a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regiones más allá de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vivir según criterios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acusaban algunos a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vivían en el mundo, pero cómo no luchaban?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Argumentos y altivez contra el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Vivían en el mundo, pero no luchaban como 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vivían en el mundo, pero cómo no luchaban?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10: Armas poderosas en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