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4"/>
  </p:normalViewPr>
  <p:slideViewPr>
    <p:cSldViewPr snapToGrid="0" snapToObjects="1">
      <p:cViewPr varScale="1">
        <p:scale>
          <a:sx n="151" d="100"/>
          <a:sy n="151" d="100"/>
        </p:scale>
        <p:origin x="42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1: El Dios de toda consolación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consuela Dios a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puedan consolar a 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consuela Dios a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pueden consolar a quienes sufren?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el consuelo que recibieron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pueden consolar a quienes sufren?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abundaba por medio de Cristo junto con las aflicciones?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abundaba por medio de Cristo junto con las aflicciones?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servían las aflicciones de Pablo a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ser indulgente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su consolación y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servían las aflicciones de Pablo a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serían compañeros además de las aflicciones?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consolación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serían compañeros además de las aflicciones?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hermano acompañó a Pablo en el saludo de la segunda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704701"/>
            <a:ext cx="9646920" cy="34471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lang="en-US" sz="2000" b="1">
                <a:solidFill>
                  <a:srgbClr val="182044"/>
                </a:solidFill>
                <a:latin typeface="Arial"/>
              </a:rPr>
              <a:t>Tito</a:t>
            </a:r>
            <a:endParaRPr sz="2000" b="1" dirty="0">
              <a:solidFill>
                <a:srgbClr val="182044"/>
              </a:solidFill>
              <a:latin typeface="Arial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545948"/>
            <a:ext cx="9646920" cy="34471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lang="en-US" sz="2000" b="1" dirty="0">
                <a:solidFill>
                  <a:srgbClr val="182044"/>
                </a:solidFill>
                <a:latin typeface="Arial"/>
              </a:rPr>
              <a:t>Filemón</a:t>
            </a:r>
            <a:endParaRPr sz="2000" b="1" dirty="0">
              <a:solidFill>
                <a:srgbClr val="182044"/>
              </a:solidFill>
              <a:latin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387196"/>
            <a:ext cx="9646920" cy="34471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lang="en-US" sz="2000" b="1">
                <a:solidFill>
                  <a:srgbClr val="182044"/>
                </a:solidFill>
                <a:latin typeface="Arial"/>
              </a:rPr>
              <a:t>Silvano</a:t>
            </a:r>
            <a:endParaRPr sz="2000" b="1" dirty="0">
              <a:solidFill>
                <a:srgbClr val="182044"/>
              </a:solidFill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región sufrió Pablo una tribulación superior a sus fuerzas?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Acaya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Asia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región sufrió Pablo una tribulación superior a sus fuerzas?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punto fue intensa aquella aflicción?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Padre de misericordias y Dios de toda consolación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perder la esperanza de conservar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Hasta perder la esperanza de conservar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punto fue intensa aquella aflicción?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permitió Dios que no confiaran en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Padre de misericordias y Dios de toda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perder la esperanza de conservar la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Para que confiaran en el Dios que resucita a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permitió Dios que no confiaran en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esperaba Pablo que Dios siguiera haciendo?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 y Amén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Librándolos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esperaba Pablo que Dios siguiera haciendo?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podían ayudar los corintios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Mediante la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podían ayudar los corintios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hermano acompañó a Pablo en el saludo de la segunda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produciría en muchos la respuesta a esas oraciones?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Acción de gracias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produciría en muchos la respuesta a esas oraciones?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había vivido Pablo entre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sencillez y sinceridad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vivido Pablo entre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vivió Pablo en vez de sabiduría humana?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la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Acción de gracias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vivió Pablo en vez de sabiduría humana?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predicaron a Jesucristo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Colaboradores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Pablo, Silvano y 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Pablo, Silvano y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predicaron a Jesucristo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son en Cristo todas las promesas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 y Amén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Sí y Amén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son en Cristo todas las promesas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región vivían los santos incluidos junto a la iglesia de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Acaya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confirma, unge y sella 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Colaboradores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Pablo, Silvano y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confirma, unge y sella 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dio Dios como garantía en los corazones?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vasos 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virgen pura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dio Dios como garantía en los corazones?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había pospuesto Pablo su visita a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su consolación y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ser indulgente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puedan consolar a 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sencillez y sinceridad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ser indulgente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había pospuesto Pablo su visita a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Pablo que eran él y sus compañeros respecto al gozo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Colaboradores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Pablo, Silvano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Colaboradores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Pablo que eran él y sus compañeros respecto al gozo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medio de qué permanecían firmes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Sí y Amén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qué permanecían firmes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Acaya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región vivían los santos incluidos junto a la iglesia de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1: El Dios de toda consolación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títulos da Pablo a Dios al comenzar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perder la esperanza de conservar la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confiaran en el Dios que resucita a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Padre de misericordias y Dios de toda consolación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consuelo que recibieron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Padre de misericordias y Dios de toda consolación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títulos da Pablo a Dios al comenzar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hace Dios en todas las tribulaciones de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Librándolos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consolación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consuela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consuela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hace Dios en todas las tribulaciones de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1901</Words>
  <Application>Microsoft Macintosh PowerPoint</Application>
  <PresentationFormat>Widescreen</PresentationFormat>
  <Paragraphs>421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1: El Dios de toda consolación</dc:title>
  <dc:subject>Juego bíblico creado con JOCAED Activity Studio</dc:subject>
  <dc:creator>JOCAED</dc:creator>
  <cp:keywords/>
  <dc:description>generated using python-pptx</dc:description>
  <cp:lastModifiedBy>Edward Lara</cp:lastModifiedBy>
  <cp:revision>3</cp:revision>
  <dcterms:created xsi:type="dcterms:W3CDTF">2013-01-27T09:14:16Z</dcterms:created>
  <dcterms:modified xsi:type="dcterms:W3CDTF">2026-08-29T22:58:49Z</dcterms:modified>
  <cp:category/>
</cp:coreProperties>
</file>