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9: Saúl conoce al profeta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llevó Saúl para buscar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uno de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llevó Saúl para buscar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quiso Saúl regresar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les terminó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padre comenzaría a preocuparse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encontrado las asnas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acercaban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padre comenzaría a preocuparse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quiso Saúl regresar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sugirió consultar el criado?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juez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padre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hombre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príncipe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hombre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sugirió consultar el criado?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era reconocido el hombre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Conocía todos los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Tenía muchas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jefe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decía se cumplía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 decía se cumplía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era reconocido el hombre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podía ofrecer el criado al hombre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cuarta parte de un siclo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medida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moneda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cuarta parte de un siclo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podía ofrecer el criado al hombre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era el padre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antiguamente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antiguamente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encontraron Saúl y su criado al subir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grupo de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Unas jóvenes que salían por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Unas jóvenes que salían por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encontraron Saúl y su criado al subir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había venido Samuel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buscar las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ungir públicamente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juzgar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 sacrificio en el lugar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un sacrificio en el lugar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 venido Samuel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esperaba el pueblo antes de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debía bendecir 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Faltaban los invitados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Esperaban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alimento no estaba listo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Samuel debía bendecir el sacrificio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esperaba el pueblo antes de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encontró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casa 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medio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tierra de Salisa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medio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padre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reveló Jehová a Samuel la llegada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semana 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Esa misma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día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reveló Jehová a Samuel la llegada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Samuel con el hombre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Enviarlo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Nombrarlo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Hacerlo juez en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Ungirlo como príncipe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Ungirlo como príncipe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Samuel con el hombre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salvaría el futuro príncipe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salvaría el futuro príncipe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Jehová cuando Samuel vio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cuidará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es el hombre del que te hablé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buscará otro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será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Este es el hombre del que te hablé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Jehová cuando Samuel vio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estaban sus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se celebraría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estaba la casa del vidente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Dónde vivía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Dónde estaba la casa del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 pertenecía Cis?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Samuel a la pregunta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vidente está en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Pregunta a las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encontrarás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el vidente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soy el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Samuel a la pregunta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invitación hizo Samuel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con él en el lugar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Quedarse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inmediatamente 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juntos las asnas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 con él en el lugar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invitación hizo Samuel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noticia dio Samuel sobre las asnas?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Ya habían sido encontradas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Estaban en tierra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 había dejado de buscarlas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Ya habían sido encontradas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noticia dio Samuel sobre las asnas?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 sorprendió Saúl ante las palabras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conocía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quería regresar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Pertenecía a una tribu y familia pequeñas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perdido la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Pertenecía a una tribu y familia pequeñas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sorprendió Saúl ante las palabras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porción reservada fue colocada delante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pierna de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canasta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espaldilla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espaldilla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porción reservada fue colocada delante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pertenecía Cis?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habló Samuel con Saúl después de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terrado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terrado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habló Samuel con Saúl después de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Samuel que hiciera el criado al salir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con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Adelantarse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las asnas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 el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Adelantarse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Samuel que hiciera el criado al salir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pidió Samuel que Saúl esperara un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darle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ungir al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declararle 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esperar a los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declararle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pidió Samuel que Saúl esperara un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9: Saúl conoce al profeta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describe el capítulo la apariencia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Pequeño y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 y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Joven, hermoso y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 pero de baja estatura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Joven, hermoso y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describe el capítulo la apariencia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pertenecientes a Cis se habían perdido?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pertenecientes a Cis se habían perdido?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9: Saúl conoce al profeta Samuel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