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9: Saúl conoce al profeta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llevó Saúl para buscar los animales?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uno de los criados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su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Samuel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uno de los criados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llevó Saúl para buscar los animales?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quiso Saúl regresar a casa?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les terminó el dinero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Su padre comenzaría a preocuparse por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encontrado las asnas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 acercaban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Su padre comenzaría a preocuparse por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quiso Saúl regresar a casa?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 sugirió consultar el criado?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juez de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padre de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 un hombre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Al príncipe de Benjamín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 un hombre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 sugirió consultar el criado?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era reconocido el hombre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Conocía todos los caminos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Tenía muchas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Era jefe de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que decía se cumplía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que decía se cumplía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era reconocido el hombre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podía ofrecer el criado al hombre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La cuarta parte de un siclo de plata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oveja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medida de trigo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moneda de oro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 cuarta parte de un siclo de plata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podía ofrecer el criado al hombre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¿Quién era el padre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Abiel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Afía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se llamaba antiguamente al profeta?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Juez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Vidente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Sacerdote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Maestro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 llamaba antiguamente al profeta?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quiénes encontraron Saúl y su criado al subir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grupo de soldados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ancianos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Unas jóvenes que salían por agua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Los hijos de Samuel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Unas jóvenes que salían por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quiénes encontraron Saúl y su criado al subir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había venido Samuel a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buscar las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ungir públicamente a Saúl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juzgar a los filisteos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Por un sacrificio en el lugar alto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 un sacrificio en el lugar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había venido Samuel a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esperaba el pueblo antes de comer?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Samuel debía bendecir el sacrificio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Faltaban los invitados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Esperaban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alimento no estaba listo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Samuel debía bendecir el sacrificio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esperaba el pueblo antes de comer?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encontró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casa de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medio de la ciudad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monte de Efraín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la tierra de Salisa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medio de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encontró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era el padre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¿Cuándo reveló Jehová a Samuel la llegada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semana antes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Esa misma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 día 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Después del sacrificio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 día 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¿Cuándo reveló Jehová a Samuel la llegada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debía hacer Samuel con el hombre de Benjamín?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Enviarlo de regreso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Nombrarlo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Hacerlo juez en Beerseba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Ungirlo como príncipe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Ungirlo como príncipe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hacer Samuel con el hombre de Benjamín?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¿De quién salvaría el futuro príncipe a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filisteos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egipcios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amalecitas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De los moabitas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los filisteos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¿De quién salvaría el futuro príncipe a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dijo Jehová cuando Samuel vio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cuidará el arca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es el hombre del que te hablé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buscará otro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Este será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Este es el hombre del que te hablé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dijo Jehová cuando Samuel vio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preguntó Saúl a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estaban sus asnas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se celebraría el sacrificio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estaba la casa del vidente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Dónde vivía Cis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Dónde estaba la casa del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preguntó Saúl a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¿A qué tribu pertenecía Cis?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Benjamín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Leví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Efraín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respondió Samuel a la pregunta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El vidente está en Ramá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Pregunta a las jóvenes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Lo encontrarás mañana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Yo soy el vidente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Yo soy el vidente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Samuel a la pregunta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invitación hizo Samuel a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Comer con él en el lugar alto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Quedarse una semana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inmediatamente 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juntos las asnas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Comer con él en el lugar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invitación hizo Samuel a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noticia dio Samuel sobre las asnas?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Habían muerto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Ya habían sido encontradas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Estaban en tierra filistea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Cis había dejado de buscarlas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Ya habían sido encontradas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noticia dio Samuel sobre las asnas?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se sorprendió Saúl ante las palabras de Samuel?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conocía a 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No quería regresar a casa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Pertenecía a una tribu y familia pequeñas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Había perdido la plata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Pertenecía a una tribu y familia pequeñas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se sorprendió Saúl ante las palabras de Samuel?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porción reservada fue colocada delante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pierna de cordero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Pan y vino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canasta de frutas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Una espaldilla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9:23-24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espaldilla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porción reservada fue colocada delante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9:23-24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tribu pertenecía Cis?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¿Dónde habló Samuel con Saúl después de la comida?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terrado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campo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Junto a un pozo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En 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terrado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habló Samuel con Saúl después de la comida?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pidió Samuel que hiciera el criado al salir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Regresar con Cis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Adelantarse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Buscar las asnas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Preparar el carro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Adelantarse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Samuel que hiciera el criado al salir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¿Por qué pidió Samuel que Saúl esperara un poco?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darle alimento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ungir al criado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declararle la palabra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Para esperar a los invitados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declararle la palabra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pidió Samuel que Saúl esperara un poco?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Samuel 9: Saúl conoce al profeta Samuel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¿Cómo describe el capítulo la apariencia de Saúl?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Pequeño y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Anciano y sabio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Joven, hermoso y alto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Fuerte pero de baja estatura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Joven, hermoso y alto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describe el capítulo la apariencia de Saúl?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291720"/>
                </a:solidFill>
                <a:latin typeface="Arial"/>
              </a:rPr>
              <a:t>¿Qué animales pertenecientes a Cis se habían perdido?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Ovejas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Vacas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Caballos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291720"/>
                </a:solidFill>
                <a:latin typeface="Arial"/>
              </a:rPr>
              <a:t>Asnas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1 Samuel 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Asnas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animales pertenecientes a Cis se habían perdido?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1 Samuel 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Samuel 9: Saúl conoce al profeta Samuel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