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8: Israel pide un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los hijos de Samuel no siguieron sus caminos?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inclinaron hacia la avaricia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Abandonaron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Sirvieron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negaron a ser jueces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inclinaron hacia la avaricia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hijos de Samuel no siguieron sus caminos?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recibían los hijos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Sobornos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Sobornos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recibían los hijos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pervertían los hijos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sacerdocio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pervertían los hijos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se reunieron para hablar con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ancianos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reunieron para hablar con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reunieron los ancianos con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reunieron los ancianos con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Samuel cuando envejeció?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Nombró jueces a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Entregó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Nombró rey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pidieron los ancianos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nuevo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rey que los gobernara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Otro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ejército permanente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rey que los gobernara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pidieron los ancianos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quería parecerse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demás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hijos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las demás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quería parecerse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Samuel ante la petición de un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Nombró un rey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Abandonó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disgustó y oró a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disgustó y oró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Samuel ante la petición de un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habían rechazado realmente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hijos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habían rechazado realmente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qué acontecimiento había Israel abandonado repetidamente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llegada a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salida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batalla de Eben-ezer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regreso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salida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qué acontecimiento había Israel abandonado repetidamente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Nombró jueces a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Samuel cuando envejeció?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había servido Israel en lugar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sus jueces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dioses ajenos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dioses ajenos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había servido Israel en lugar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explicar Samuel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Cómo construir un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Cómo elegir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Cómo recaudar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derechos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derechos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explicar Samuel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 el rey con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pondría en sus carros y caballería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enviaría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haría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dejaría gobernar sus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pondría en sus carros y caballería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el rey con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¿Delante de qué correrían algunos de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carro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ejército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 carro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¿Delante de qué correrían algunos de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clases de capitanes nombraría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diez y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cien y 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mil y de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cinco y 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mil y de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clases de capitanes nombraría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el hijo primogénito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Finees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trabajos militares harían algunos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Vigilar las fronteras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Construir templos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Fabricar armas y equipos para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Fabricar armas y equipos para carros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trabajos militares harían algunos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trabajos asignaría el rey a las hijas?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Perfumistas, cocineras y panaderas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Jueces y gobernadoras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Soldados y capitanas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Pastoras y agricultoras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Perfumistas, cocineras y panaderas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trabajos asignaría el rey a las hijas?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propiedades tomaría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las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Campos, viñas y olivares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Únicamente los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templos y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Campos, viñas y olivares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propiedades tomaría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daría el rey las mejores propiedades?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sus servidores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sus servidores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daría el rey las mejores propiedades?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parte de las cosechas tomaría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tercera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quinta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décima parte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décima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 las cosechas tomaría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hijo primogénito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ocurriría finalmente con el pueblo bajo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convertirían en sus servidores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Dejarían de pagar impuestos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Gobernarían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Serían libres de toda obligación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convertirían en sus servidores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finalmente con el pueblo bajo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sucedería cuando clamaran por causa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 elegiría otro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Jehová no los escucharía aquel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ancianos los ayudarían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renunciaría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Jehová no los escucharía aquel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sucedería cuando clamaran por causa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el pueblo a la advertencia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Cambió de opinión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más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Insistió en tener un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sus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Insistió en tener un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el pueblo a la advertencia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quería Israel tener un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trasladar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construir un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reemplazar 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como las demás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ser como las demás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quería Israel tener un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esperaban que hiciera el rey en las guerras?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Salir delante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Permanecer 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Consultar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Enviar únicamente mercenarios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Salir delante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esperaban que hiciera el rey en las guerras?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el segundo hijo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Samuel con las palabras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escribió en un libro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comunicó a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ocultó de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contó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comunicó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Samuel con las palabras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ordenó finalmente Jehová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Rechazar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Nombrar a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Escuchar al pueblo y darle un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Abandonar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Escuchar al pueblo y darle un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finalmente Jehová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Samuel a los israelitas al terminar?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Reuníos en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Preparad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Traed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Regrese cada uno a su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Regrese cada uno a su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Samuel a los israelitas al terminar?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8: Israel pide un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segundo hijo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ejercían como jueces los hijos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ejercían como jueces los hijos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8: Israel pide un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