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7: Hasta aquí nos ayudó Jehová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hacía Israel después de aquellos años?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Lamentaba en pos de Jehová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preparaba para atacar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Adoraba a Dagón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Construía una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Lamentaba en pos de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hacía Israel después de aquellos años?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debían quitar para volver a Jehová?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Sus altares de piedra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dioses ajenos y Astarot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arca del pacto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Sus ciudades fortificadas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dioses ajenos y Astarot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debían quitar para volver a Jehová?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 debían servir los israelitas exclusivamente?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baales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Astarot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Jehová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debían servir los israelitas exclusivamente?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prometió Jehová si Israel se volvía a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Darles un nuevo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Aumentar sus riquezas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Trasladar 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Librarlos de 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Librarlos de los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prometió Jehová si Israel se volvía a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hicieron los israelitas con los baales y Astarot?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quitaron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escondieron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llevaron a Mizpa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entregaron a 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quitaron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hicieron los israelitas con los baales y Astarot?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¿Quiénes fueron a buscar el arca de Jehová?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habitantes de Mizpa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habitantes de Quiriat-jearim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habitantes de Ramá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habitantes de Bet-el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mandó Samuel reunir a todo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Ramá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Mizpa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Gilgal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Bet-el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Mizpa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mandó Samuel reunir a todo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prometió hacer Samuel por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Dirigir un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Construir un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Orar a Jehová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Buscar el arca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Orar a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prometió hacer Samuel por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derramaron los israelitas delante de Jehová?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Aceite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Sangre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Agua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derramaron los israelitas delante de Jehová?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hicieron los israelitas durante aquel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Ayunaron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Celebraron una fiesta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Marcharon contra Gat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Regresaron a sus casas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Ayunaron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hicieron los israelitas durante aquel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confesó el pueblo reunido en Mizpa?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Hemos abandonado Mizpa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Contra Jehová hemos pecado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filisteos son más fuertes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Samuel debe ser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Contra Jehová hemos pecado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confesó el pueblo reunido en Mizpa?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habitantes de Quiriat-jearim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fueron a buscar el arca de Jehová?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juzgó a Israel en Mizpa?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Eleazar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Abinadab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Samuel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juzgó a Israel en Mizpa?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hicieron los filisteos al saber que Israel estaba reunido?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Solicitaron la paz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Regresaron a sus ciudades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Enviaron 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Subieron contra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Subieron contra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hicieron los filisteos al saber que Israel estaba reunido?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sintieron los israelitas al acercarse los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Temor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Alegría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Indiferencia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Orgullo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Temor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sintieron los israelitas al acercarse los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pidieron los israelitas a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buscara soldados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no cesara de clamar por 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trasladara 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huyera a Ramá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no cesara de clamar por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pidieron los israelitas a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animal ofreció Samuel en holocausto?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becerro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paloma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cordero de leche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carnero adulto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 cordero de leche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animal ofreció Samuel en holocausto?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casa de quién colocaron 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Abinadab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Samuel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Eleazar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respondió Jehová a la oración de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Envió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Hizo retroceder a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Permaneció en silencio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Escuchó su clamor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Escuchó su clamor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respondió Jehová a la oración de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hizo Jehová contra los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Tronó con gran estruendo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Envió una sequía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Oscureció el sol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Derribó sus murallas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Tronó con gran estruendo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Jehová contra los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¿Hasta dónde persiguió Israel a los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Hasta Ecrón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Hasta Bet-car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Hasta Asdod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Hasta Quiriat-jearim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Hasta Bet-car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¿Hasta dónde persiguió Israel a los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colocó Samuel entre Mizpa y Sen?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altar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arca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piedra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tienda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Una piedra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colocó Samuel entre Mizpa y Sen?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nombre dio Samuel a la piedra?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Bet-el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Gilgal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Mizpa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Eben-ezer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Eben-ezer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dio Samuel a la piedra?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Abinadab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casa de quién colocaron 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significa la declaración de Eben-ezer?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Hasta aquí nos ayudó Jehová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Jehová nos dará un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arca ha regresado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 vencerá siempre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Hasta aquí nos ayudó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significa la declaración de Eben-ezer?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ocurrió con los filisteos después de su derrota?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Dominaron Mizpa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Fueron humillados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Capturaron a 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Recuperaron el arca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7:13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Fueron humillados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ocurrió con los filisteos después de su derrota?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7:13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ciudades recuperó Israel de los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Desde Mizpa hasta Ramá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Desde Silo hasta Bet-el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Desde Ecrón hasta Gat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Desde Asdod hasta Gaza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Desde Ecrón hasta Gat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ciudades recuperó Israel de los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¿Con qué pueblo tuvo paz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amalecitas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moabitas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amorreos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amorreos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qué pueblo tuvo paz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cuánto tiempo juzgó Samuel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Durante toda su vida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Durante veinte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Hasta la llegada del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Solamente en Mizpa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7:15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Durante toda su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cuánto tiempo juzgó Samuel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7:15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fue santificado para guardar 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Abinadab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Samuel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Elcana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Eleazar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lugares visitaba Samuel cada año?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Asdod, Gat y Ecrón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Bet-el, Gilgal y Mizpa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Silo, Belén y 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Gaza, Afec y Bet-car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7:16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Bet-el, Gilgal y Mizpa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lugares visitaba Samuel cada año?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7:16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estaba la casa de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Mizpa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Gilgal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Ramá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Bet-el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7:17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Ramá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estaba la casa de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7:17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edificó Samuel en Ramá?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casa para 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torre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palacio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altar a Jehová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7:17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 altar a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edificó Samuel en Ramá?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7:17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7: Hasta aquí nos ayudó Jehová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Eleazar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fue santificado para guardar 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años permaneció el arca en Quiriat-jearim?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Diez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Veinte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Cuarenta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Veinte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años permaneció el arca en Quiriat-jearim?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7: Hasta aquí nos ayudó Jehová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